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30279975" cy="42808525"/>
  <p:notesSz cx="6858000" cy="9144000"/>
  <p:defaultTextStyle>
    <a:defPPr>
      <a:defRPr lang="en-US"/>
    </a:defPPr>
    <a:lvl1pPr marL="0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1pPr>
    <a:lvl2pPr marL="2088215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2pPr>
    <a:lvl3pPr marL="417643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3pPr>
    <a:lvl4pPr marL="626464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4pPr>
    <a:lvl5pPr marL="8352861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5pPr>
    <a:lvl6pPr marL="10441076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6pPr>
    <a:lvl7pPr marL="1252929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7pPr>
    <a:lvl8pPr marL="14617507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8pPr>
    <a:lvl9pPr marL="16705722" algn="l" defTabSz="4176431" rtl="0" eaLnBrk="1" latinLnBrk="0" hangingPunct="1">
      <a:defRPr sz="82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483">
          <p15:clr>
            <a:srgbClr val="A4A3A4"/>
          </p15:clr>
        </p15:guide>
        <p15:guide id="2" pos="953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emlayout 2 - Marker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llemlayout 2 - Markerin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llemlayout 3 - Markerin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7CE84F3-28C3-443E-9E96-99CF82512B78}" styleName="Mørkt layout 1 - Markering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0660B408-B3CF-4A94-85FC-2B1E0A45F4A2}" styleName="Mørkt layout 2 - Markering 1/Markering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2C8C85-51F0-491E-9774-3900AFEF0FD7}" styleName="Lyst layout 2 - Markering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0E3FDE45-AF77-4B5C-9715-49D594BDF05E}" styleName="Lyst layout 1 - Markering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84E427A-3D55-4303-BF80-6455036E1DE7}" styleName="Tema til typografi 1 - Markering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2833802-FEF1-4C79-8D5D-14CF1EAF98D9}" styleName="Lyst layout 2 - Markerin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073A0DAA-6AF3-43AB-8588-CEC1D06C72B9}" styleName="Mellemlayou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63"/>
  </p:normalViewPr>
  <p:slideViewPr>
    <p:cSldViewPr>
      <p:cViewPr>
        <p:scale>
          <a:sx n="33" d="100"/>
          <a:sy n="33" d="100"/>
        </p:scale>
        <p:origin x="1104" y="144"/>
      </p:cViewPr>
      <p:guideLst>
        <p:guide orient="horz" pos="13483"/>
        <p:guide pos="953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270998" y="13298392"/>
            <a:ext cx="25737979" cy="9176087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4541996" y="24258164"/>
            <a:ext cx="21195983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882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764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2646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3528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515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020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21952982" y="1714329"/>
            <a:ext cx="6812994" cy="36525978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1513999" y="1714329"/>
            <a:ext cx="19934317" cy="36525978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929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71788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91909" y="27508444"/>
            <a:ext cx="25737979" cy="8502249"/>
          </a:xfrm>
        </p:spPr>
        <p:txBody>
          <a:bodyPr anchor="t"/>
          <a:lstStyle>
            <a:lvl1pPr algn="l">
              <a:defRPr sz="18300" b="1" cap="all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2391909" y="18144082"/>
            <a:ext cx="25737979" cy="9364362"/>
          </a:xfrm>
        </p:spPr>
        <p:txBody>
          <a:bodyPr anchor="b"/>
          <a:lstStyle>
            <a:lvl1pPr marL="0" indent="0">
              <a:buNone/>
              <a:defRPr sz="9100">
                <a:solidFill>
                  <a:schemeClr val="tx1">
                    <a:tint val="75000"/>
                  </a:schemeClr>
                </a:solidFill>
              </a:defRPr>
            </a:lvl1pPr>
            <a:lvl2pPr marL="2088215" indent="0">
              <a:buNone/>
              <a:defRPr sz="8200">
                <a:solidFill>
                  <a:schemeClr val="tx1">
                    <a:tint val="75000"/>
                  </a:schemeClr>
                </a:solidFill>
              </a:defRPr>
            </a:lvl2pPr>
            <a:lvl3pPr marL="4176431" indent="0">
              <a:buNone/>
              <a:defRPr sz="7300">
                <a:solidFill>
                  <a:schemeClr val="tx1">
                    <a:tint val="75000"/>
                  </a:schemeClr>
                </a:solidFill>
              </a:defRPr>
            </a:lvl3pPr>
            <a:lvl4pPr marL="626464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4pPr>
            <a:lvl5pPr marL="8352861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5pPr>
            <a:lvl6pPr marL="10441076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6pPr>
            <a:lvl7pPr marL="1252929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7pPr>
            <a:lvl8pPr marL="14617507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8pPr>
            <a:lvl9pPr marL="16705722" indent="0">
              <a:buNone/>
              <a:defRPr sz="6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4016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1513999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15392320" y="9988659"/>
            <a:ext cx="13373656" cy="28251648"/>
          </a:xfrm>
        </p:spPr>
        <p:txBody>
          <a:bodyPr/>
          <a:lstStyle>
            <a:lvl1pPr>
              <a:defRPr sz="12800"/>
            </a:lvl1pPr>
            <a:lvl2pPr>
              <a:defRPr sz="11000"/>
            </a:lvl2pPr>
            <a:lvl3pPr>
              <a:defRPr sz="9100"/>
            </a:lvl3pPr>
            <a:lvl4pPr>
              <a:defRPr sz="8200"/>
            </a:lvl4pPr>
            <a:lvl5pPr>
              <a:defRPr sz="8200"/>
            </a:lvl5pPr>
            <a:lvl6pPr>
              <a:defRPr sz="8200"/>
            </a:lvl6pPr>
            <a:lvl7pPr>
              <a:defRPr sz="8200"/>
            </a:lvl7pPr>
            <a:lvl8pPr>
              <a:defRPr sz="8200"/>
            </a:lvl8pPr>
            <a:lvl9pPr>
              <a:defRPr sz="82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916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513999" y="9582375"/>
            <a:ext cx="13378914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1513999" y="13575852"/>
            <a:ext cx="13378914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15381808" y="9582375"/>
            <a:ext cx="13384170" cy="3993477"/>
          </a:xfrm>
        </p:spPr>
        <p:txBody>
          <a:bodyPr anchor="b"/>
          <a:lstStyle>
            <a:lvl1pPr marL="0" indent="0">
              <a:buNone/>
              <a:defRPr sz="11000" b="1"/>
            </a:lvl1pPr>
            <a:lvl2pPr marL="2088215" indent="0">
              <a:buNone/>
              <a:defRPr sz="9100" b="1"/>
            </a:lvl2pPr>
            <a:lvl3pPr marL="4176431" indent="0">
              <a:buNone/>
              <a:defRPr sz="8200" b="1"/>
            </a:lvl3pPr>
            <a:lvl4pPr marL="6264646" indent="0">
              <a:buNone/>
              <a:defRPr sz="7300" b="1"/>
            </a:lvl4pPr>
            <a:lvl5pPr marL="8352861" indent="0">
              <a:buNone/>
              <a:defRPr sz="7300" b="1"/>
            </a:lvl5pPr>
            <a:lvl6pPr marL="10441076" indent="0">
              <a:buNone/>
              <a:defRPr sz="7300" b="1"/>
            </a:lvl6pPr>
            <a:lvl7pPr marL="12529292" indent="0">
              <a:buNone/>
              <a:defRPr sz="7300" b="1"/>
            </a:lvl7pPr>
            <a:lvl8pPr marL="14617507" indent="0">
              <a:buNone/>
              <a:defRPr sz="7300" b="1"/>
            </a:lvl8pPr>
            <a:lvl9pPr marL="16705722" indent="0">
              <a:buNone/>
              <a:defRPr sz="73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15381808" y="13575852"/>
            <a:ext cx="13384170" cy="24664452"/>
          </a:xfrm>
        </p:spPr>
        <p:txBody>
          <a:bodyPr/>
          <a:lstStyle>
            <a:lvl1pPr>
              <a:defRPr sz="11000"/>
            </a:lvl1pPr>
            <a:lvl2pPr>
              <a:defRPr sz="9100"/>
            </a:lvl2pPr>
            <a:lvl3pPr>
              <a:defRPr sz="8200"/>
            </a:lvl3pPr>
            <a:lvl4pPr>
              <a:defRPr sz="7300"/>
            </a:lvl4pPr>
            <a:lvl5pPr>
              <a:defRPr sz="7300"/>
            </a:lvl5pPr>
            <a:lvl6pPr>
              <a:defRPr sz="7300"/>
            </a:lvl6pPr>
            <a:lvl7pPr>
              <a:defRPr sz="7300"/>
            </a:lvl7pPr>
            <a:lvl8pPr>
              <a:defRPr sz="7300"/>
            </a:lvl8pPr>
            <a:lvl9pPr>
              <a:defRPr sz="73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0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16696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748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4000" y="1704413"/>
            <a:ext cx="9961903" cy="7253667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11838629" y="1704417"/>
            <a:ext cx="16927347" cy="36535890"/>
          </a:xfrm>
        </p:spPr>
        <p:txBody>
          <a:bodyPr/>
          <a:lstStyle>
            <a:lvl1pPr>
              <a:defRPr sz="14600"/>
            </a:lvl1pPr>
            <a:lvl2pPr>
              <a:defRPr sz="12800"/>
            </a:lvl2pPr>
            <a:lvl3pPr>
              <a:defRPr sz="11000"/>
            </a:lvl3pPr>
            <a:lvl4pPr>
              <a:defRPr sz="9100"/>
            </a:lvl4pPr>
            <a:lvl5pPr>
              <a:defRPr sz="9100"/>
            </a:lvl5pPr>
            <a:lvl6pPr>
              <a:defRPr sz="9100"/>
            </a:lvl6pPr>
            <a:lvl7pPr>
              <a:defRPr sz="9100"/>
            </a:lvl7pPr>
            <a:lvl8pPr>
              <a:defRPr sz="9100"/>
            </a:lvl8pPr>
            <a:lvl9pPr>
              <a:defRPr sz="91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514000" y="8958084"/>
            <a:ext cx="9961903" cy="2928222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90725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935087" y="29965968"/>
            <a:ext cx="18167985" cy="3537652"/>
          </a:xfrm>
        </p:spPr>
        <p:txBody>
          <a:bodyPr anchor="b"/>
          <a:lstStyle>
            <a:lvl1pPr algn="l">
              <a:defRPr sz="9100" b="1"/>
            </a:lvl1pPr>
          </a:lstStyle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935087" y="3825021"/>
            <a:ext cx="18167985" cy="25685115"/>
          </a:xfrm>
        </p:spPr>
        <p:txBody>
          <a:bodyPr/>
          <a:lstStyle>
            <a:lvl1pPr marL="0" indent="0">
              <a:buNone/>
              <a:defRPr sz="14600"/>
            </a:lvl1pPr>
            <a:lvl2pPr marL="2088215" indent="0">
              <a:buNone/>
              <a:defRPr sz="12800"/>
            </a:lvl2pPr>
            <a:lvl3pPr marL="4176431" indent="0">
              <a:buNone/>
              <a:defRPr sz="11000"/>
            </a:lvl3pPr>
            <a:lvl4pPr marL="6264646" indent="0">
              <a:buNone/>
              <a:defRPr sz="9100"/>
            </a:lvl4pPr>
            <a:lvl5pPr marL="8352861" indent="0">
              <a:buNone/>
              <a:defRPr sz="9100"/>
            </a:lvl5pPr>
            <a:lvl6pPr marL="10441076" indent="0">
              <a:buNone/>
              <a:defRPr sz="9100"/>
            </a:lvl6pPr>
            <a:lvl7pPr marL="12529292" indent="0">
              <a:buNone/>
              <a:defRPr sz="9100"/>
            </a:lvl7pPr>
            <a:lvl8pPr marL="14617507" indent="0">
              <a:buNone/>
              <a:defRPr sz="9100"/>
            </a:lvl8pPr>
            <a:lvl9pPr marL="16705722" indent="0">
              <a:buNone/>
              <a:defRPr sz="9100"/>
            </a:lvl9pPr>
          </a:lstStyle>
          <a:p>
            <a:endParaRPr lang="en-US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5935087" y="33503620"/>
            <a:ext cx="18167985" cy="5024053"/>
          </a:xfrm>
        </p:spPr>
        <p:txBody>
          <a:bodyPr/>
          <a:lstStyle>
            <a:lvl1pPr marL="0" indent="0">
              <a:buNone/>
              <a:defRPr sz="6400"/>
            </a:lvl1pPr>
            <a:lvl2pPr marL="2088215" indent="0">
              <a:buNone/>
              <a:defRPr sz="5500"/>
            </a:lvl2pPr>
            <a:lvl3pPr marL="4176431" indent="0">
              <a:buNone/>
              <a:defRPr sz="4600"/>
            </a:lvl3pPr>
            <a:lvl4pPr marL="6264646" indent="0">
              <a:buNone/>
              <a:defRPr sz="4100"/>
            </a:lvl4pPr>
            <a:lvl5pPr marL="8352861" indent="0">
              <a:buNone/>
              <a:defRPr sz="4100"/>
            </a:lvl5pPr>
            <a:lvl6pPr marL="10441076" indent="0">
              <a:buNone/>
              <a:defRPr sz="4100"/>
            </a:lvl6pPr>
            <a:lvl7pPr marL="12529292" indent="0">
              <a:buNone/>
              <a:defRPr sz="4100"/>
            </a:lvl7pPr>
            <a:lvl8pPr marL="14617507" indent="0">
              <a:buNone/>
              <a:defRPr sz="4100"/>
            </a:lvl8pPr>
            <a:lvl9pPr marL="16705722" indent="0">
              <a:buNone/>
              <a:defRPr sz="41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5397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1513999" y="1714326"/>
            <a:ext cx="27251978" cy="7134754"/>
          </a:xfrm>
          <a:prstGeom prst="rect">
            <a:avLst/>
          </a:prstGeom>
        </p:spPr>
        <p:txBody>
          <a:bodyPr vert="horz" lIns="417643" tIns="208822" rIns="417643" bIns="208822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en-US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1513999" y="9988659"/>
            <a:ext cx="27251978" cy="28251648"/>
          </a:xfrm>
          <a:prstGeom prst="rect">
            <a:avLst/>
          </a:prstGeom>
        </p:spPr>
        <p:txBody>
          <a:bodyPr vert="horz" lIns="417643" tIns="208822" rIns="417643" bIns="208822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en-US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151399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l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5C021-02DA-4EA2-9C45-77F81ED83750}" type="datetimeFigureOut">
              <a:rPr lang="en-US" smtClean="0"/>
              <a:t>10/27/17</a:t>
            </a:fld>
            <a:endParaRPr lang="en-US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10345658" y="39677164"/>
            <a:ext cx="9588659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ct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21700649" y="39677164"/>
            <a:ext cx="7065328" cy="2279158"/>
          </a:xfrm>
          <a:prstGeom prst="rect">
            <a:avLst/>
          </a:prstGeom>
        </p:spPr>
        <p:txBody>
          <a:bodyPr vert="horz" lIns="417643" tIns="208822" rIns="417643" bIns="208822" rtlCol="0" anchor="ctr"/>
          <a:lstStyle>
            <a:lvl1pPr algn="r">
              <a:defRPr sz="5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14B90-F056-450A-9492-A7C798E1A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469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76431" rtl="0" eaLnBrk="1" latinLnBrk="0" hangingPunct="1">
        <a:spcBef>
          <a:spcPct val="0"/>
        </a:spcBef>
        <a:buNone/>
        <a:defRPr sz="20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66161" indent="-1566161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4600" kern="1200">
          <a:solidFill>
            <a:schemeClr val="tx1"/>
          </a:solidFill>
          <a:latin typeface="+mn-lt"/>
          <a:ea typeface="+mn-ea"/>
          <a:cs typeface="+mn-cs"/>
        </a:defRPr>
      </a:lvl1pPr>
      <a:lvl2pPr marL="3393350" indent="-1305135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12800" kern="1200">
          <a:solidFill>
            <a:schemeClr val="tx1"/>
          </a:solidFill>
          <a:latin typeface="+mn-lt"/>
          <a:ea typeface="+mn-ea"/>
          <a:cs typeface="+mn-cs"/>
        </a:defRPr>
      </a:lvl2pPr>
      <a:lvl3pPr marL="5220538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3pPr>
      <a:lvl4pPr marL="7308753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–"/>
        <a:defRPr sz="9100" kern="1200">
          <a:solidFill>
            <a:schemeClr val="tx1"/>
          </a:solidFill>
          <a:latin typeface="+mn-lt"/>
          <a:ea typeface="+mn-ea"/>
          <a:cs typeface="+mn-cs"/>
        </a:defRPr>
      </a:lvl4pPr>
      <a:lvl5pPr marL="939696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»"/>
        <a:defRPr sz="9100" kern="1200">
          <a:solidFill>
            <a:schemeClr val="tx1"/>
          </a:solidFill>
          <a:latin typeface="+mn-lt"/>
          <a:ea typeface="+mn-ea"/>
          <a:cs typeface="+mn-cs"/>
        </a:defRPr>
      </a:lvl5pPr>
      <a:lvl6pPr marL="11485184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6pPr>
      <a:lvl7pPr marL="13573399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7pPr>
      <a:lvl8pPr marL="15661615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8pPr>
      <a:lvl9pPr marL="17749830" indent="-1044108" algn="l" defTabSz="4176431" rtl="0" eaLnBrk="1" latinLnBrk="0" hangingPunct="1">
        <a:spcBef>
          <a:spcPct val="20000"/>
        </a:spcBef>
        <a:buFont typeface="Arial" panose="020B0604020202020204" pitchFamily="34" charset="0"/>
        <a:buChar char="•"/>
        <a:defRPr sz="9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1pPr>
      <a:lvl2pPr marL="2088215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2pPr>
      <a:lvl3pPr marL="417643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3pPr>
      <a:lvl4pPr marL="626464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4pPr>
      <a:lvl5pPr marL="8352861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5pPr>
      <a:lvl6pPr marL="10441076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6pPr>
      <a:lvl7pPr marL="1252929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7pPr>
      <a:lvl8pPr marL="14617507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8pPr>
      <a:lvl9pPr marL="16705722" algn="l" defTabSz="4176431" rtl="0" eaLnBrk="1" latinLnBrk="0" hangingPunct="1">
        <a:defRPr sz="8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0" descr="banner_posterPP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966" y="22425"/>
            <a:ext cx="30275213" cy="5402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73245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1296</TotalTime>
  <Words>0</Words>
  <Application>Microsoft Macintosh PowerPoint</Application>
  <PresentationFormat>Custom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Calibri</vt:lpstr>
      <vt:lpstr>Arial</vt:lpstr>
      <vt:lpstr>Kontortema</vt:lpstr>
      <vt:lpstr>PowerPoint Presentation</vt:lpstr>
    </vt:vector>
  </TitlesOfParts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Thor Bech Johannesen</dc:creator>
  <cp:lastModifiedBy>Josef Korbinian Vogt</cp:lastModifiedBy>
  <cp:revision>54</cp:revision>
  <dcterms:created xsi:type="dcterms:W3CDTF">2014-12-02T19:23:22Z</dcterms:created>
  <dcterms:modified xsi:type="dcterms:W3CDTF">2017-10-27T07:14:30Z</dcterms:modified>
</cp:coreProperties>
</file>