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llemlayout 3 - 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Mørkt layout 1 - Markerin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Mørkt layout 2 - Markering 1/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yst layout 1 - Marker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>
        <p:scale>
          <a:sx n="33" d="100"/>
          <a:sy n="33" d="100"/>
        </p:scale>
        <p:origin x="1104" y="14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1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2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2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7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0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6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8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7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C021-02DA-4EA2-9C45-77F81ED83750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4B90-F056-450A-9492-A7C798E1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banner_posterPP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66" y="22425"/>
            <a:ext cx="30275213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2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Kontortema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Thor Bech Johannesen</dc:creator>
  <cp:lastModifiedBy>Josef Korbinian Vogt</cp:lastModifiedBy>
  <cp:revision>54</cp:revision>
  <dcterms:created xsi:type="dcterms:W3CDTF">2014-12-02T19:23:22Z</dcterms:created>
  <dcterms:modified xsi:type="dcterms:W3CDTF">2017-10-27T07:14:30Z</dcterms:modified>
</cp:coreProperties>
</file>