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DCBDE-7D10-44A9-B158-3A91C4776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B723D-1D6F-4328-A12B-A118E0BDA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ACB67-87B3-4511-88E6-D3EF2C5CD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03E46-D739-4624-9C4C-FFA17AAB6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493CB-C60C-45A7-9FFC-8974EC540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7662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F6A41-CADE-43FA-B460-45DCD6162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93C4-0730-4502-BF8F-0DB0F7B07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1D260-A95A-4F0A-8668-8E3F41968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AFE20-0C30-46BC-B42C-6A9A8BD0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3250C-A5F4-4786-8419-43CE6D63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5297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60153F-77DA-4FC3-BE1A-D35288B9BF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23F10-6C36-48B0-96C7-E5DF66362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62C8E-D4D4-4D27-803D-364D3AC30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20494-8F4A-4996-A28F-4AE08D792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0405-100A-4C0C-BF01-978C4EA7C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7305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ABF6-FBD7-44DF-A6A1-1BDBBD98B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3726B-3D00-4EC2-8308-2B5C4451B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A28F7-6CE3-493F-89F5-1BED8EFD9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515B3-9F12-4702-A14A-0FCD3D004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7D27F-FB14-4D83-A992-28B7E1A8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1555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4A9D-DF83-4084-A227-4D5A3753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84C4E-8CB1-44B9-9C69-745587ED2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C06B3-1E64-4BCD-A0DB-F11C283B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FF327-821A-4B5B-869D-D451E74C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FCAE0-FC62-4FBF-A306-1C29BE0AD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5272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D9D79-632D-44E4-A758-E0D56A61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CF9C9-098B-4107-AFCC-71676746E0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C9E8A-8235-4401-B79A-5E0640618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89932-240E-48EF-8F88-1031566D9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9F0F3-0E7F-4CFD-A6F0-77A1EFB9A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BDC38-C9E8-43C9-BD2F-82FDA9B1E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22982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DDF13-AAC0-405F-82B6-D119A54D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7CF5B-D157-4BA1-90BE-3DEB6D508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FF576-4D8F-4A0C-94E4-11338CDAC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BBDB7-1963-4414-AF78-1CF56AD57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4C095-4D6A-4099-9F89-285B272ED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25A38B-588C-4D10-B169-0BFEE0B1E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A294C3-2891-4E38-BC5E-381EC36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EC7A8C-7B0E-4F0E-B17E-82B0F6B9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6634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4770D-1F1C-43E4-A066-1568F9ED4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A1E6D6-679F-49EB-BD50-64F167D7E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67D93-650F-462D-BFE5-FF61CB51B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48BB6-2D21-4213-9EA6-7B5B1EEAE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9806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93F05-8E23-44FC-9A6F-FFC3B9518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A5E4A8-D92B-47D0-83BE-79A53BF6E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E45C7-A0A2-4924-833F-F6554B84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5212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5CA4B-908D-48D1-8691-25C983FE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6DC92-66A2-41F9-8930-694B4FBE9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B25B4-5FFC-43C6-83A5-01C694497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A7F16-2FC4-4B72-A9FE-B87B54BB0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7BE52-0FED-45DF-9ECF-4BA56A008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40F74-5BC3-4C6A-9CF2-1DA752A95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2413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31752-DA55-471E-BBF3-477E56F68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46450-D9B9-431A-B1B6-A0C7892E9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42276-9EA9-4080-9532-E41456A01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2C5EA-09DB-4AD9-BF72-789BB3E78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B8354-4D1C-4773-9863-420B5D87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8302-BA9E-4208-B392-8754C898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3673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B6F44A-AF57-45E6-854F-5644E11A4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77F7E-3746-43A7-8D43-11B0D4BA1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51AC4-B545-4FF7-AA61-6307E4E27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A30AB-9810-4944-832A-9646D3B7EEBF}" type="datetimeFigureOut">
              <a:rPr lang="en-DK" smtClean="0"/>
              <a:t>16/04/2026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362D4-301E-4D95-A3D7-4B50AF175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E50D1-535A-4774-8BA9-21274F9C0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7A3A3-B5BD-4B17-9976-7BFC66E2055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6500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9CE99ADA-6CCA-4314-9E1A-6C852276AE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719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C11D5DB-495C-4707-887A-B3C369F2E576}"/>
              </a:ext>
            </a:extLst>
          </p:cNvPr>
          <p:cNvSpPr txBox="1"/>
          <p:nvPr/>
        </p:nvSpPr>
        <p:spPr>
          <a:xfrm>
            <a:off x="1048215" y="568721"/>
            <a:ext cx="936702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Research IT at DTU </a:t>
            </a:r>
            <a:r>
              <a:rPr lang="en-GB" sz="3200" dirty="0" err="1"/>
              <a:t>Healthtech</a:t>
            </a:r>
            <a:r>
              <a:rPr lang="en-GB" sz="3200" dirty="0"/>
              <a:t>, Bioinformatics section.</a:t>
            </a:r>
          </a:p>
          <a:p>
            <a:pPr algn="ctr"/>
            <a:r>
              <a:rPr lang="en-GB" sz="3200" dirty="0"/>
              <a:t>An overview by Peter Wad Sackett</a:t>
            </a:r>
          </a:p>
          <a:p>
            <a:pPr algn="ctr"/>
            <a:endParaRPr lang="en-GB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err="1"/>
              <a:t>Healthtech</a:t>
            </a:r>
            <a:r>
              <a:rPr lang="en-GB" sz="2000" dirty="0"/>
              <a:t> cluster - 2 interactive nodes, </a:t>
            </a:r>
            <a:r>
              <a:rPr lang="en-GB" sz="2000" dirty="0" err="1"/>
              <a:t>Slurm</a:t>
            </a:r>
            <a:r>
              <a:rPr lang="en-GB" sz="2000" dirty="0"/>
              <a:t> with 13 CPU nodes, 5 GPU nodes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Student cluster for courses, 5 CPU nodes, </a:t>
            </a:r>
            <a:r>
              <a:rPr lang="en-GB" sz="2000" dirty="0" err="1"/>
              <a:t>slurm</a:t>
            </a:r>
            <a:r>
              <a:rPr lang="en-GB" sz="2000" dirty="0"/>
              <a:t>, </a:t>
            </a:r>
            <a:r>
              <a:rPr lang="en-GB" sz="2000" dirty="0" err="1"/>
              <a:t>Rstudio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Teaching web server for courses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Bioinformatic web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Nexus - protected resources, </a:t>
            </a:r>
            <a:r>
              <a:rPr lang="en-GB" sz="2000" dirty="0" err="1"/>
              <a:t>Rstudio</a:t>
            </a:r>
            <a:r>
              <a:rPr lang="en-GB" sz="2000" dirty="0"/>
              <a:t>, </a:t>
            </a:r>
            <a:r>
              <a:rPr lang="en-GB" sz="2000" dirty="0" err="1"/>
              <a:t>Jupyterlab</a:t>
            </a:r>
            <a:r>
              <a:rPr lang="en-GB" sz="2000" dirty="0"/>
              <a:t>, 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Shiny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(S)FTP server for sharing data</a:t>
            </a:r>
          </a:p>
          <a:p>
            <a:endParaRPr lang="en-GB" sz="2000" dirty="0"/>
          </a:p>
          <a:p>
            <a:endParaRPr lang="en-GB" sz="2000" dirty="0"/>
          </a:p>
          <a:p>
            <a:pPr algn="ctr"/>
            <a:endParaRPr lang="en-DK" sz="2000" dirty="0"/>
          </a:p>
        </p:txBody>
      </p:sp>
    </p:spTree>
    <p:extLst>
      <p:ext uri="{BB962C8B-B14F-4D97-AF65-F5344CB8AC3E}">
        <p14:creationId xmlns:p14="http://schemas.microsoft.com/office/powerpoint/2010/main" val="3295779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3AC4B77-F7C3-413B-8429-D7632C6553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939"/>
            <a:ext cx="12191999" cy="68719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C822AF0-278A-423B-A34F-C595AF10B344}"/>
              </a:ext>
            </a:extLst>
          </p:cNvPr>
          <p:cNvSpPr txBox="1"/>
          <p:nvPr/>
        </p:nvSpPr>
        <p:spPr>
          <a:xfrm>
            <a:off x="1048216" y="557560"/>
            <a:ext cx="865706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Future changes in 2022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Fate of the CBS servers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2FA login, same passcode for all servers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Queueing system on the cluster, SLURM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More interesting web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Web services backend – servicing the world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Web services frontend – goodbye to iframes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Backup, hacked for ransom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Maintenance, student helper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New machines, GPU’s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Free discussion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313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A4344-E855-6DB5-8CE6-1A847CCE2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6B3C46B-B470-4E66-2A9C-6BEE63322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939"/>
            <a:ext cx="12191999" cy="68719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B59BB3D-42AB-749F-0EB1-57CCC31A8BBF}"/>
              </a:ext>
            </a:extLst>
          </p:cNvPr>
          <p:cNvSpPr txBox="1"/>
          <p:nvPr/>
        </p:nvSpPr>
        <p:spPr>
          <a:xfrm>
            <a:off x="1048216" y="557560"/>
            <a:ext cx="865706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Agenda April 2026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Recent network change, reorganizing server room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More recent replacement of projects2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Discussion of </a:t>
            </a:r>
            <a:r>
              <a:rPr lang="en-GB" dirty="0" err="1"/>
              <a:t>Slurm</a:t>
            </a:r>
            <a:r>
              <a:rPr lang="en-GB" dirty="0"/>
              <a:t>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Discussion of service windows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Small reorganizing of </a:t>
            </a:r>
            <a:r>
              <a:rPr lang="en-GB" dirty="0" err="1"/>
              <a:t>Healthtech</a:t>
            </a:r>
            <a:r>
              <a:rPr lang="en-GB"/>
              <a:t> cluster?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New free CPU servers - how to utilize?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Reorganizing student cluster - function and 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Nexus wiki - a community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Data management plans - for 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GDPR server, policies, wishes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Future archive on old hardware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more storage?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Room for crazy ideas - but who will maintain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Free discussion, questions to the sysadmin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Fun facts about ZFS and why projects2 is fast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630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227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Wad Sackett</dc:creator>
  <cp:lastModifiedBy>Peter Wad Sackett</cp:lastModifiedBy>
  <cp:revision>15</cp:revision>
  <dcterms:created xsi:type="dcterms:W3CDTF">2021-04-07T14:41:28Z</dcterms:created>
  <dcterms:modified xsi:type="dcterms:W3CDTF">2026-04-16T05:32:54Z</dcterms:modified>
</cp:coreProperties>
</file>