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37"/>
  </p:notesMasterIdLst>
  <p:sldIdLst>
    <p:sldId id="256" r:id="rId17"/>
    <p:sldId id="290" r:id="rId18"/>
    <p:sldId id="258" r:id="rId19"/>
    <p:sldId id="292" r:id="rId20"/>
    <p:sldId id="291" r:id="rId21"/>
    <p:sldId id="259" r:id="rId22"/>
    <p:sldId id="294" r:id="rId23"/>
    <p:sldId id="293" r:id="rId24"/>
    <p:sldId id="305" r:id="rId25"/>
    <p:sldId id="297" r:id="rId26"/>
    <p:sldId id="260" r:id="rId27"/>
    <p:sldId id="295" r:id="rId28"/>
    <p:sldId id="261" r:id="rId29"/>
    <p:sldId id="298" r:id="rId30"/>
    <p:sldId id="306" r:id="rId31"/>
    <p:sldId id="304" r:id="rId32"/>
    <p:sldId id="296" r:id="rId33"/>
    <p:sldId id="307" r:id="rId34"/>
    <p:sldId id="300" r:id="rId35"/>
    <p:sldId id="299" r:id="rId36"/>
  </p:sldIdLst>
  <p:sldSz cx="9144000" cy="6858000" type="screen4x3"/>
  <p:notesSz cx="6796088" cy="992505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CEBC4-0597-DE4F-9C82-D6C92BF6DC75}" v="232" dt="2023-04-14T12:31:2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7"/>
    <p:restoredTop sz="86238"/>
  </p:normalViewPr>
  <p:slideViewPr>
    <p:cSldViewPr>
      <p:cViewPr varScale="1">
        <p:scale>
          <a:sx n="107" d="100"/>
          <a:sy n="107" d="100"/>
        </p:scale>
        <p:origin x="153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malie Neijendam Thystrup" userId="83151243-9208-4f57-9a6e-414ef33778e3" providerId="ADAL" clId="{92FCEBC4-0597-DE4F-9C82-D6C92BF6DC75}"/>
    <pc:docChg chg="undo custSel addSld delSld modSld sldOrd">
      <pc:chgData name="Cecilie Amalie Neijendam Thystrup" userId="83151243-9208-4f57-9a6e-414ef33778e3" providerId="ADAL" clId="{92FCEBC4-0597-DE4F-9C82-D6C92BF6DC75}" dt="2023-04-14T12:36:30.596" v="5315" actId="2696"/>
      <pc:docMkLst>
        <pc:docMk/>
      </pc:docMkLst>
      <pc:sldChg chg="del">
        <pc:chgData name="Cecilie Amalie Neijendam Thystrup" userId="83151243-9208-4f57-9a6e-414ef33778e3" providerId="ADAL" clId="{92FCEBC4-0597-DE4F-9C82-D6C92BF6DC75}" dt="2023-04-14T12:36:30.596" v="5315" actId="2696"/>
        <pc:sldMkLst>
          <pc:docMk/>
          <pc:sldMk cId="0" sldId="257"/>
        </pc:sldMkLst>
      </pc:sldChg>
      <pc:sldChg chg="addSp modSp mod ord">
        <pc:chgData name="Cecilie Amalie Neijendam Thystrup" userId="83151243-9208-4f57-9a6e-414ef33778e3" providerId="ADAL" clId="{92FCEBC4-0597-DE4F-9C82-D6C92BF6DC75}" dt="2023-04-13T09:29:00.975" v="1895" actId="20578"/>
        <pc:sldMkLst>
          <pc:docMk/>
          <pc:sldMk cId="0" sldId="260"/>
        </pc:sldMkLst>
        <pc:spChg chg="mod">
          <ac:chgData name="Cecilie Amalie Neijendam Thystrup" userId="83151243-9208-4f57-9a6e-414ef33778e3" providerId="ADAL" clId="{92FCEBC4-0597-DE4F-9C82-D6C92BF6DC75}" dt="2023-03-30T07:39:55.787" v="85" actId="20577"/>
          <ac:spMkLst>
            <pc:docMk/>
            <pc:sldMk cId="0" sldId="260"/>
            <ac:spMk id="26627" creationId="{0306A993-63E9-20B8-E263-BA754FFF8311}"/>
          </ac:spMkLst>
        </pc:spChg>
        <pc:spChg chg="mod">
          <ac:chgData name="Cecilie Amalie Neijendam Thystrup" userId="83151243-9208-4f57-9a6e-414ef33778e3" providerId="ADAL" clId="{92FCEBC4-0597-DE4F-9C82-D6C92BF6DC75}" dt="2023-04-13T07:48:57.655" v="736" actId="20577"/>
          <ac:spMkLst>
            <pc:docMk/>
            <pc:sldMk cId="0" sldId="260"/>
            <ac:spMk id="26628" creationId="{4948CE26-AF8C-E5A1-AD00-5A4ADD825A1C}"/>
          </ac:spMkLst>
        </pc:spChg>
        <pc:picChg chg="add mod">
          <ac:chgData name="Cecilie Amalie Neijendam Thystrup" userId="83151243-9208-4f57-9a6e-414ef33778e3" providerId="ADAL" clId="{92FCEBC4-0597-DE4F-9C82-D6C92BF6DC75}" dt="2023-03-30T09:06:22.116" v="214" actId="1076"/>
          <ac:picMkLst>
            <pc:docMk/>
            <pc:sldMk cId="0" sldId="260"/>
            <ac:picMk id="1026" creationId="{5B5D0970-5A9C-5C0F-5968-C55780FFBC4B}"/>
          </ac:picMkLst>
        </pc:picChg>
      </pc:sldChg>
      <pc:sldChg chg="addSp delSp modSp mod ord">
        <pc:chgData name="Cecilie Amalie Neijendam Thystrup" userId="83151243-9208-4f57-9a6e-414ef33778e3" providerId="ADAL" clId="{92FCEBC4-0597-DE4F-9C82-D6C92BF6DC75}" dt="2023-04-14T11:47:28.162" v="4433" actId="20577"/>
        <pc:sldMkLst>
          <pc:docMk/>
          <pc:sldMk cId="0" sldId="261"/>
        </pc:sldMkLst>
        <pc:spChg chg="add mod">
          <ac:chgData name="Cecilie Amalie Neijendam Thystrup" userId="83151243-9208-4f57-9a6e-414ef33778e3" providerId="ADAL" clId="{92FCEBC4-0597-DE4F-9C82-D6C92BF6DC75}" dt="2023-04-14T11:47:28.162" v="4433" actId="20577"/>
          <ac:spMkLst>
            <pc:docMk/>
            <pc:sldMk cId="0" sldId="261"/>
            <ac:spMk id="2" creationId="{4F8A266F-0328-6119-164F-6F4235CEBA42}"/>
          </ac:spMkLst>
        </pc:spChg>
        <pc:spChg chg="mod">
          <ac:chgData name="Cecilie Amalie Neijendam Thystrup" userId="83151243-9208-4f57-9a6e-414ef33778e3" providerId="ADAL" clId="{92FCEBC4-0597-DE4F-9C82-D6C92BF6DC75}" dt="2023-04-14T11:47:03.418" v="4391" actId="20577"/>
          <ac:spMkLst>
            <pc:docMk/>
            <pc:sldMk cId="0" sldId="261"/>
            <ac:spMk id="28675" creationId="{62E421B2-F877-D2D0-2EFE-33519B654E84}"/>
          </ac:spMkLst>
        </pc:spChg>
        <pc:spChg chg="del mod">
          <ac:chgData name="Cecilie Amalie Neijendam Thystrup" userId="83151243-9208-4f57-9a6e-414ef33778e3" providerId="ADAL" clId="{92FCEBC4-0597-DE4F-9C82-D6C92BF6DC75}" dt="2023-04-13T07:49:20.638" v="739"/>
          <ac:spMkLst>
            <pc:docMk/>
            <pc:sldMk cId="0" sldId="261"/>
            <ac:spMk id="28676" creationId="{30BF04A2-6925-00F4-9F9A-70A35941A774}"/>
          </ac:spMkLst>
        </pc:spChg>
        <pc:picChg chg="add del">
          <ac:chgData name="Cecilie Amalie Neijendam Thystrup" userId="83151243-9208-4f57-9a6e-414ef33778e3" providerId="ADAL" clId="{92FCEBC4-0597-DE4F-9C82-D6C92BF6DC75}" dt="2023-04-13T09:30:54.620" v="1898" actId="478"/>
          <ac:picMkLst>
            <pc:docMk/>
            <pc:sldMk cId="0" sldId="261"/>
            <ac:picMk id="4098" creationId="{8BFD4FF1-7689-B8A2-FBF0-5BAA37F439C9}"/>
          </ac:picMkLst>
        </pc:picChg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2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3"/>
        </pc:sldMkLst>
      </pc:sldChg>
      <pc:sldChg chg="del">
        <pc:chgData name="Cecilie Amalie Neijendam Thystrup" userId="83151243-9208-4f57-9a6e-414ef33778e3" providerId="ADAL" clId="{92FCEBC4-0597-DE4F-9C82-D6C92BF6DC75}" dt="2023-03-30T09:09:04.676" v="243" actId="2696"/>
        <pc:sldMkLst>
          <pc:docMk/>
          <pc:sldMk cId="0" sldId="264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5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6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7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8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69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0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1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2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3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4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5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6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7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79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0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1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2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3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4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5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6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7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8"/>
        </pc:sldMkLst>
      </pc:sldChg>
      <pc:sldChg chg="del">
        <pc:chgData name="Cecilie Amalie Neijendam Thystrup" userId="83151243-9208-4f57-9a6e-414ef33778e3" providerId="ADAL" clId="{92FCEBC4-0597-DE4F-9C82-D6C92BF6DC75}" dt="2023-04-13T07:46:39.961" v="423" actId="2696"/>
        <pc:sldMkLst>
          <pc:docMk/>
          <pc:sldMk cId="0" sldId="289"/>
        </pc:sldMkLst>
      </pc:sldChg>
      <pc:sldChg chg="addSp modSp mod ord modNotesTx">
        <pc:chgData name="Cecilie Amalie Neijendam Thystrup" userId="83151243-9208-4f57-9a6e-414ef33778e3" providerId="ADAL" clId="{92FCEBC4-0597-DE4F-9C82-D6C92BF6DC75}" dt="2023-04-14T11:32:20.671" v="3426"/>
        <pc:sldMkLst>
          <pc:docMk/>
          <pc:sldMk cId="1860740761" sldId="293"/>
        </pc:sldMkLst>
        <pc:spChg chg="add mod">
          <ac:chgData name="Cecilie Amalie Neijendam Thystrup" userId="83151243-9208-4f57-9a6e-414ef33778e3" providerId="ADAL" clId="{92FCEBC4-0597-DE4F-9C82-D6C92BF6DC75}" dt="2023-04-13T10:46:23.392" v="2427" actId="20577"/>
          <ac:spMkLst>
            <pc:docMk/>
            <pc:sldMk cId="1860740761" sldId="293"/>
            <ac:spMk id="2" creationId="{AF0D0370-48CF-560E-498D-4A2CDD446DFD}"/>
          </ac:spMkLst>
        </pc:spChg>
        <pc:spChg chg="mod">
          <ac:chgData name="Cecilie Amalie Neijendam Thystrup" userId="83151243-9208-4f57-9a6e-414ef33778e3" providerId="ADAL" clId="{92FCEBC4-0597-DE4F-9C82-D6C92BF6DC75}" dt="2023-04-13T07:44:29.423" v="351" actId="14100"/>
          <ac:spMkLst>
            <pc:docMk/>
            <pc:sldMk cId="1860740761" sldId="293"/>
            <ac:spMk id="35" creationId="{E5C0FFF8-5E92-6313-9130-AEECB4C407D9}"/>
          </ac:spMkLst>
        </pc:spChg>
        <pc:spChg chg="mod">
          <ac:chgData name="Cecilie Amalie Neijendam Thystrup" userId="83151243-9208-4f57-9a6e-414ef33778e3" providerId="ADAL" clId="{92FCEBC4-0597-DE4F-9C82-D6C92BF6DC75}" dt="2023-04-13T10:44:33.522" v="2288" actId="20577"/>
          <ac:spMkLst>
            <pc:docMk/>
            <pc:sldMk cId="1860740761" sldId="293"/>
            <ac:spMk id="38" creationId="{458F7EB5-846B-4D9E-C2B4-1CF818391380}"/>
          </ac:spMkLst>
        </pc:spChg>
        <pc:spChg chg="mod">
          <ac:chgData name="Cecilie Amalie Neijendam Thystrup" userId="83151243-9208-4f57-9a6e-414ef33778e3" providerId="ADAL" clId="{92FCEBC4-0597-DE4F-9C82-D6C92BF6DC75}" dt="2023-04-13T10:44:35.845" v="2290" actId="20577"/>
          <ac:spMkLst>
            <pc:docMk/>
            <pc:sldMk cId="1860740761" sldId="293"/>
            <ac:spMk id="39" creationId="{5D41DA75-CBD0-101D-2DA7-B7B19DCDD284}"/>
          </ac:spMkLst>
        </pc:spChg>
        <pc:spChg chg="mod">
          <ac:chgData name="Cecilie Amalie Neijendam Thystrup" userId="83151243-9208-4f57-9a6e-414ef33778e3" providerId="ADAL" clId="{92FCEBC4-0597-DE4F-9C82-D6C92BF6DC75}" dt="2023-04-13T10:44:38.367" v="2292" actId="20577"/>
          <ac:spMkLst>
            <pc:docMk/>
            <pc:sldMk cId="1860740761" sldId="293"/>
            <ac:spMk id="40" creationId="{83544DC0-6D29-246D-8A30-9EE8A2943071}"/>
          </ac:spMkLst>
        </pc:spChg>
        <pc:spChg chg="add mod">
          <ac:chgData name="Cecilie Amalie Neijendam Thystrup" userId="83151243-9208-4f57-9a6e-414ef33778e3" providerId="ADAL" clId="{92FCEBC4-0597-DE4F-9C82-D6C92BF6DC75}" dt="2023-04-13T07:44:39.316" v="361" actId="20577"/>
          <ac:spMkLst>
            <pc:docMk/>
            <pc:sldMk cId="1860740761" sldId="293"/>
            <ac:spMk id="41" creationId="{33942DB6-01E4-B58F-F3A9-03E9E275DE3E}"/>
          </ac:spMkLst>
        </pc:spChg>
        <pc:spChg chg="mod">
          <ac:chgData name="Cecilie Amalie Neijendam Thystrup" userId="83151243-9208-4f57-9a6e-414ef33778e3" providerId="ADAL" clId="{92FCEBC4-0597-DE4F-9C82-D6C92BF6DC75}" dt="2023-04-13T08:22:05.002" v="1857" actId="20577"/>
          <ac:spMkLst>
            <pc:docMk/>
            <pc:sldMk cId="1860740761" sldId="293"/>
            <ac:spMk id="24579" creationId="{582AADB3-3379-5F74-2843-0EB593BB0A84}"/>
          </ac:spMkLst>
        </pc:spChg>
      </pc:sldChg>
      <pc:sldChg chg="new del">
        <pc:chgData name="Cecilie Amalie Neijendam Thystrup" userId="83151243-9208-4f57-9a6e-414ef33778e3" providerId="ADAL" clId="{92FCEBC4-0597-DE4F-9C82-D6C92BF6DC75}" dt="2023-03-30T07:34:44.187" v="1" actId="2696"/>
        <pc:sldMkLst>
          <pc:docMk/>
          <pc:sldMk cId="291984347" sldId="294"/>
        </pc:sldMkLst>
      </pc:sldChg>
      <pc:sldChg chg="addSp delSp modSp add mod ord setBg">
        <pc:chgData name="Cecilie Amalie Neijendam Thystrup" userId="83151243-9208-4f57-9a6e-414ef33778e3" providerId="ADAL" clId="{92FCEBC4-0597-DE4F-9C82-D6C92BF6DC75}" dt="2023-04-13T09:28:44.921" v="1894" actId="20578"/>
        <pc:sldMkLst>
          <pc:docMk/>
          <pc:sldMk cId="4007355158" sldId="294"/>
        </pc:sldMkLst>
        <pc:spChg chg="mod">
          <ac:chgData name="Cecilie Amalie Neijendam Thystrup" userId="83151243-9208-4f57-9a6e-414ef33778e3" providerId="ADAL" clId="{92FCEBC4-0597-DE4F-9C82-D6C92BF6DC75}" dt="2023-04-13T08:21:30.899" v="1846" actId="20577"/>
          <ac:spMkLst>
            <pc:docMk/>
            <pc:sldMk cId="4007355158" sldId="294"/>
            <ac:spMk id="28675" creationId="{62E421B2-F877-D2D0-2EFE-33519B654E84}"/>
          </ac:spMkLst>
        </pc:spChg>
        <pc:spChg chg="del mod">
          <ac:chgData name="Cecilie Amalie Neijendam Thystrup" userId="83151243-9208-4f57-9a6e-414ef33778e3" providerId="ADAL" clId="{92FCEBC4-0597-DE4F-9C82-D6C92BF6DC75}" dt="2023-04-13T08:21:53.270" v="1850" actId="478"/>
          <ac:spMkLst>
            <pc:docMk/>
            <pc:sldMk cId="4007355158" sldId="294"/>
            <ac:spMk id="28676" creationId="{30BF04A2-6925-00F4-9F9A-70A35941A774}"/>
          </ac:spMkLst>
        </pc:spChg>
        <pc:picChg chg="add mod">
          <ac:chgData name="Cecilie Amalie Neijendam Thystrup" userId="83151243-9208-4f57-9a6e-414ef33778e3" providerId="ADAL" clId="{92FCEBC4-0597-DE4F-9C82-D6C92BF6DC75}" dt="2023-04-13T08:21:55.436" v="1851" actId="1076"/>
          <ac:picMkLst>
            <pc:docMk/>
            <pc:sldMk cId="4007355158" sldId="294"/>
            <ac:picMk id="2050" creationId="{2B2A7C56-4928-6B04-B117-B781BD7BFBDD}"/>
          </ac:picMkLst>
        </pc:picChg>
      </pc:sldChg>
      <pc:sldChg chg="new del">
        <pc:chgData name="Cecilie Amalie Neijendam Thystrup" userId="83151243-9208-4f57-9a6e-414ef33778e3" providerId="ADAL" clId="{92FCEBC4-0597-DE4F-9C82-D6C92BF6DC75}" dt="2023-03-30T07:35:37.092" v="64" actId="2696"/>
        <pc:sldMkLst>
          <pc:docMk/>
          <pc:sldMk cId="1004114128" sldId="295"/>
        </pc:sldMkLst>
      </pc:sldChg>
      <pc:sldChg chg="new del">
        <pc:chgData name="Cecilie Amalie Neijendam Thystrup" userId="83151243-9208-4f57-9a6e-414ef33778e3" providerId="ADAL" clId="{92FCEBC4-0597-DE4F-9C82-D6C92BF6DC75}" dt="2023-03-30T08:00:18.343" v="126" actId="2696"/>
        <pc:sldMkLst>
          <pc:docMk/>
          <pc:sldMk cId="1048333487" sldId="295"/>
        </pc:sldMkLst>
      </pc:sldChg>
      <pc:sldChg chg="addSp modSp add mod ord">
        <pc:chgData name="Cecilie Amalie Neijendam Thystrup" userId="83151243-9208-4f57-9a6e-414ef33778e3" providerId="ADAL" clId="{92FCEBC4-0597-DE4F-9C82-D6C92BF6DC75}" dt="2023-04-14T09:01:42.561" v="2467" actId="6549"/>
        <pc:sldMkLst>
          <pc:docMk/>
          <pc:sldMk cId="1427430132" sldId="295"/>
        </pc:sldMkLst>
        <pc:spChg chg="mod">
          <ac:chgData name="Cecilie Amalie Neijendam Thystrup" userId="83151243-9208-4f57-9a6e-414ef33778e3" providerId="ADAL" clId="{92FCEBC4-0597-DE4F-9C82-D6C92BF6DC75}" dt="2023-04-13T08:04:14.440" v="1698" actId="20577"/>
          <ac:spMkLst>
            <pc:docMk/>
            <pc:sldMk cId="1427430132" sldId="295"/>
            <ac:spMk id="28675" creationId="{62E421B2-F877-D2D0-2EFE-33519B654E84}"/>
          </ac:spMkLst>
        </pc:spChg>
        <pc:spChg chg="mod">
          <ac:chgData name="Cecilie Amalie Neijendam Thystrup" userId="83151243-9208-4f57-9a6e-414ef33778e3" providerId="ADAL" clId="{92FCEBC4-0597-DE4F-9C82-D6C92BF6DC75}" dt="2023-04-14T09:01:42.561" v="2467" actId="6549"/>
          <ac:spMkLst>
            <pc:docMk/>
            <pc:sldMk cId="1427430132" sldId="295"/>
            <ac:spMk id="28676" creationId="{30BF04A2-6925-00F4-9F9A-70A35941A774}"/>
          </ac:spMkLst>
        </pc:spChg>
        <pc:picChg chg="add mod">
          <ac:chgData name="Cecilie Amalie Neijendam Thystrup" userId="83151243-9208-4f57-9a6e-414ef33778e3" providerId="ADAL" clId="{92FCEBC4-0597-DE4F-9C82-D6C92BF6DC75}" dt="2023-04-13T08:23:52.033" v="1860" actId="1076"/>
          <ac:picMkLst>
            <pc:docMk/>
            <pc:sldMk cId="1427430132" sldId="295"/>
            <ac:picMk id="3074" creationId="{A519CA46-8794-EF59-82E5-379F43BA392A}"/>
          </ac:picMkLst>
        </pc:picChg>
      </pc:sldChg>
      <pc:sldChg chg="addSp delSp modSp add mod ord">
        <pc:chgData name="Cecilie Amalie Neijendam Thystrup" userId="83151243-9208-4f57-9a6e-414ef33778e3" providerId="ADAL" clId="{92FCEBC4-0597-DE4F-9C82-D6C92BF6DC75}" dt="2023-04-14T12:30:00.514" v="5008" actId="14100"/>
        <pc:sldMkLst>
          <pc:docMk/>
          <pc:sldMk cId="1067162564" sldId="296"/>
        </pc:sldMkLst>
        <pc:spChg chg="mod">
          <ac:chgData name="Cecilie Amalie Neijendam Thystrup" userId="83151243-9208-4f57-9a6e-414ef33778e3" providerId="ADAL" clId="{92FCEBC4-0597-DE4F-9C82-D6C92BF6DC75}" dt="2023-04-13T07:49:58.863" v="794" actId="20577"/>
          <ac:spMkLst>
            <pc:docMk/>
            <pc:sldMk cId="1067162564" sldId="296"/>
            <ac:spMk id="28675" creationId="{62E421B2-F877-D2D0-2EFE-33519B654E84}"/>
          </ac:spMkLst>
        </pc:spChg>
        <pc:picChg chg="add mod">
          <ac:chgData name="Cecilie Amalie Neijendam Thystrup" userId="83151243-9208-4f57-9a6e-414ef33778e3" providerId="ADAL" clId="{92FCEBC4-0597-DE4F-9C82-D6C92BF6DC75}" dt="2023-04-14T12:30:00.514" v="5008" actId="14100"/>
          <ac:picMkLst>
            <pc:docMk/>
            <pc:sldMk cId="1067162564" sldId="296"/>
            <ac:picMk id="2" creationId="{DA23DECC-4EAD-3A1A-B51D-96B6C259054E}"/>
          </ac:picMkLst>
        </pc:picChg>
        <pc:picChg chg="add del mod">
          <ac:chgData name="Cecilie Amalie Neijendam Thystrup" userId="83151243-9208-4f57-9a6e-414ef33778e3" providerId="ADAL" clId="{92FCEBC4-0597-DE4F-9C82-D6C92BF6DC75}" dt="2023-04-14T11:44:43.374" v="4354" actId="478"/>
          <ac:picMkLst>
            <pc:docMk/>
            <pc:sldMk cId="1067162564" sldId="296"/>
            <ac:picMk id="3" creationId="{C50F1A48-B06B-D9F1-AE71-F52F7E42C514}"/>
          </ac:picMkLst>
        </pc:picChg>
      </pc:sldChg>
      <pc:sldChg chg="addSp delSp modSp add mod ord">
        <pc:chgData name="Cecilie Amalie Neijendam Thystrup" userId="83151243-9208-4f57-9a6e-414ef33778e3" providerId="ADAL" clId="{92FCEBC4-0597-DE4F-9C82-D6C92BF6DC75}" dt="2023-04-14T11:48:13.151" v="4436" actId="20578"/>
        <pc:sldMkLst>
          <pc:docMk/>
          <pc:sldMk cId="1472517105" sldId="297"/>
        </pc:sldMkLst>
        <pc:spChg chg="add mod">
          <ac:chgData name="Cecilie Amalie Neijendam Thystrup" userId="83151243-9208-4f57-9a6e-414ef33778e3" providerId="ADAL" clId="{92FCEBC4-0597-DE4F-9C82-D6C92BF6DC75}" dt="2023-04-13T10:41:09.694" v="2158" actId="20577"/>
          <ac:spMkLst>
            <pc:docMk/>
            <pc:sldMk cId="1472517105" sldId="297"/>
            <ac:spMk id="2" creationId="{3353E01D-D79F-E43C-0980-B7D609AE389D}"/>
          </ac:spMkLst>
        </pc:spChg>
        <pc:spChg chg="add del mod">
          <ac:chgData name="Cecilie Amalie Neijendam Thystrup" userId="83151243-9208-4f57-9a6e-414ef33778e3" providerId="ADAL" clId="{92FCEBC4-0597-DE4F-9C82-D6C92BF6DC75}" dt="2023-04-13T07:52:02.560" v="832"/>
          <ac:spMkLst>
            <pc:docMk/>
            <pc:sldMk cId="1472517105" sldId="297"/>
            <ac:spMk id="3" creationId="{83172378-2D0F-48AC-DB6D-2BABB36888DF}"/>
          </ac:spMkLst>
        </pc:spChg>
        <pc:spChg chg="add mod">
          <ac:chgData name="Cecilie Amalie Neijendam Thystrup" userId="83151243-9208-4f57-9a6e-414ef33778e3" providerId="ADAL" clId="{92FCEBC4-0597-DE4F-9C82-D6C92BF6DC75}" dt="2023-04-13T07:52:46.805" v="840"/>
          <ac:spMkLst>
            <pc:docMk/>
            <pc:sldMk cId="1472517105" sldId="297"/>
            <ac:spMk id="4" creationId="{BA20315A-49F7-8281-E95C-64E8BCFD4974}"/>
          </ac:spMkLst>
        </pc:spChg>
        <pc:spChg chg="add mod">
          <ac:chgData name="Cecilie Amalie Neijendam Thystrup" userId="83151243-9208-4f57-9a6e-414ef33778e3" providerId="ADAL" clId="{92FCEBC4-0597-DE4F-9C82-D6C92BF6DC75}" dt="2023-04-13T10:15:06.019" v="1929" actId="14100"/>
          <ac:spMkLst>
            <pc:docMk/>
            <pc:sldMk cId="1472517105" sldId="297"/>
            <ac:spMk id="5" creationId="{D80B80B3-DBEB-612B-A158-F2FCA20F5AB4}"/>
          </ac:spMkLst>
        </pc:spChg>
        <pc:spChg chg="add mod">
          <ac:chgData name="Cecilie Amalie Neijendam Thystrup" userId="83151243-9208-4f57-9a6e-414ef33778e3" providerId="ADAL" clId="{92FCEBC4-0597-DE4F-9C82-D6C92BF6DC75}" dt="2023-04-13T10:42:00.594" v="2185" actId="14100"/>
          <ac:spMkLst>
            <pc:docMk/>
            <pc:sldMk cId="1472517105" sldId="297"/>
            <ac:spMk id="6" creationId="{B2C6D200-5FBE-344C-ED9D-F1AE0FEFDCEE}"/>
          </ac:spMkLst>
        </pc:spChg>
        <pc:spChg chg="add mod">
          <ac:chgData name="Cecilie Amalie Neijendam Thystrup" userId="83151243-9208-4f57-9a6e-414ef33778e3" providerId="ADAL" clId="{92FCEBC4-0597-DE4F-9C82-D6C92BF6DC75}" dt="2023-04-13T10:41:57.957" v="2184" actId="1076"/>
          <ac:spMkLst>
            <pc:docMk/>
            <pc:sldMk cId="1472517105" sldId="297"/>
            <ac:spMk id="7" creationId="{ACF3A003-A885-A7CD-630C-ADAB38D4C8FD}"/>
          </ac:spMkLst>
        </pc:spChg>
        <pc:spChg chg="add mod">
          <ac:chgData name="Cecilie Amalie Neijendam Thystrup" userId="83151243-9208-4f57-9a6e-414ef33778e3" providerId="ADAL" clId="{92FCEBC4-0597-DE4F-9C82-D6C92BF6DC75}" dt="2023-04-13T10:42:06.382" v="2188" actId="14100"/>
          <ac:spMkLst>
            <pc:docMk/>
            <pc:sldMk cId="1472517105" sldId="297"/>
            <ac:spMk id="8" creationId="{C2EA14DB-94A5-53DC-35F2-90B6598BA1C9}"/>
          </ac:spMkLst>
        </pc:spChg>
        <pc:spChg chg="add mod">
          <ac:chgData name="Cecilie Amalie Neijendam Thystrup" userId="83151243-9208-4f57-9a6e-414ef33778e3" providerId="ADAL" clId="{92FCEBC4-0597-DE4F-9C82-D6C92BF6DC75}" dt="2023-04-13T10:42:22.838" v="2214" actId="20577"/>
          <ac:spMkLst>
            <pc:docMk/>
            <pc:sldMk cId="1472517105" sldId="297"/>
            <ac:spMk id="9" creationId="{79DF50F4-6596-9810-0ED3-891E4DF9773A}"/>
          </ac:spMkLst>
        </pc:spChg>
        <pc:spChg chg="add mod">
          <ac:chgData name="Cecilie Amalie Neijendam Thystrup" userId="83151243-9208-4f57-9a6e-414ef33778e3" providerId="ADAL" clId="{92FCEBC4-0597-DE4F-9C82-D6C92BF6DC75}" dt="2023-04-13T10:42:25.645" v="2215" actId="14100"/>
          <ac:spMkLst>
            <pc:docMk/>
            <pc:sldMk cId="1472517105" sldId="297"/>
            <ac:spMk id="10" creationId="{E9E77C9E-CADF-C225-5F28-773146CA6603}"/>
          </ac:spMkLst>
        </pc:spChg>
        <pc:spChg chg="add mod">
          <ac:chgData name="Cecilie Amalie Neijendam Thystrup" userId="83151243-9208-4f57-9a6e-414ef33778e3" providerId="ADAL" clId="{92FCEBC4-0597-DE4F-9C82-D6C92BF6DC75}" dt="2023-04-13T10:42:34.723" v="2231" actId="20577"/>
          <ac:spMkLst>
            <pc:docMk/>
            <pc:sldMk cId="1472517105" sldId="297"/>
            <ac:spMk id="11" creationId="{C47CE867-EF33-B8C0-7FEE-36EC6D732636}"/>
          </ac:spMkLst>
        </pc:spChg>
        <pc:spChg chg="add mod">
          <ac:chgData name="Cecilie Amalie Neijendam Thystrup" userId="83151243-9208-4f57-9a6e-414ef33778e3" providerId="ADAL" clId="{92FCEBC4-0597-DE4F-9C82-D6C92BF6DC75}" dt="2023-04-14T11:30:12.600" v="3294" actId="14100"/>
          <ac:spMkLst>
            <pc:docMk/>
            <pc:sldMk cId="1472517105" sldId="297"/>
            <ac:spMk id="12" creationId="{7EBFF4ED-A198-DDB4-9A50-D7F8EFE771F3}"/>
          </ac:spMkLst>
        </pc:spChg>
        <pc:spChg chg="add mod">
          <ac:chgData name="Cecilie Amalie Neijendam Thystrup" userId="83151243-9208-4f57-9a6e-414ef33778e3" providerId="ADAL" clId="{92FCEBC4-0597-DE4F-9C82-D6C92BF6DC75}" dt="2023-04-14T11:30:15.987" v="3299" actId="20577"/>
          <ac:spMkLst>
            <pc:docMk/>
            <pc:sldMk cId="1472517105" sldId="297"/>
            <ac:spMk id="13" creationId="{C647EEBA-5888-456C-E99D-4F5E14FFADCA}"/>
          </ac:spMkLst>
        </pc:spChg>
        <pc:spChg chg="mod">
          <ac:chgData name="Cecilie Amalie Neijendam Thystrup" userId="83151243-9208-4f57-9a6e-414ef33778e3" providerId="ADAL" clId="{92FCEBC4-0597-DE4F-9C82-D6C92BF6DC75}" dt="2023-04-13T07:51:18.006" v="824" actId="20577"/>
          <ac:spMkLst>
            <pc:docMk/>
            <pc:sldMk cId="1472517105" sldId="297"/>
            <ac:spMk id="28675" creationId="{62E421B2-F877-D2D0-2EFE-33519B654E84}"/>
          </ac:spMkLst>
        </pc:spChg>
        <pc:spChg chg="del">
          <ac:chgData name="Cecilie Amalie Neijendam Thystrup" userId="83151243-9208-4f57-9a6e-414ef33778e3" providerId="ADAL" clId="{92FCEBC4-0597-DE4F-9C82-D6C92BF6DC75}" dt="2023-04-13T07:51:22.043" v="825" actId="478"/>
          <ac:spMkLst>
            <pc:docMk/>
            <pc:sldMk cId="1472517105" sldId="297"/>
            <ac:spMk id="28676" creationId="{30BF04A2-6925-00F4-9F9A-70A35941A774}"/>
          </ac:spMkLst>
        </pc:spChg>
      </pc:sldChg>
      <pc:sldChg chg="addSp modSp add mod ord">
        <pc:chgData name="Cecilie Amalie Neijendam Thystrup" userId="83151243-9208-4f57-9a6e-414ef33778e3" providerId="ADAL" clId="{92FCEBC4-0597-DE4F-9C82-D6C92BF6DC75}" dt="2023-04-14T11:48:26.078" v="4438" actId="20578"/>
        <pc:sldMkLst>
          <pc:docMk/>
          <pc:sldMk cId="2354550243" sldId="298"/>
        </pc:sldMkLst>
        <pc:spChg chg="add mod">
          <ac:chgData name="Cecilie Amalie Neijendam Thystrup" userId="83151243-9208-4f57-9a6e-414ef33778e3" providerId="ADAL" clId="{92FCEBC4-0597-DE4F-9C82-D6C92BF6DC75}" dt="2023-04-13T07:57:09.335" v="1081" actId="20577"/>
          <ac:spMkLst>
            <pc:docMk/>
            <pc:sldMk cId="2354550243" sldId="298"/>
            <ac:spMk id="2" creationId="{97FE12F6-EFB5-C744-A353-E3E5EFA09FDB}"/>
          </ac:spMkLst>
        </pc:spChg>
        <pc:spChg chg="add mod">
          <ac:chgData name="Cecilie Amalie Neijendam Thystrup" userId="83151243-9208-4f57-9a6e-414ef33778e3" providerId="ADAL" clId="{92FCEBC4-0597-DE4F-9C82-D6C92BF6DC75}" dt="2023-04-13T07:57:11.783" v="1082" actId="1076"/>
          <ac:spMkLst>
            <pc:docMk/>
            <pc:sldMk cId="2354550243" sldId="298"/>
            <ac:spMk id="3" creationId="{54CB9E11-C92B-9678-9E22-E6D93118EBEF}"/>
          </ac:spMkLst>
        </pc:spChg>
        <pc:spChg chg="add mod">
          <ac:chgData name="Cecilie Amalie Neijendam Thystrup" userId="83151243-9208-4f57-9a6e-414ef33778e3" providerId="ADAL" clId="{92FCEBC4-0597-DE4F-9C82-D6C92BF6DC75}" dt="2023-04-13T07:57:47.494" v="1092" actId="1076"/>
          <ac:spMkLst>
            <pc:docMk/>
            <pc:sldMk cId="2354550243" sldId="298"/>
            <ac:spMk id="4" creationId="{3F192519-76BD-FF29-CC55-098F1E1179A4}"/>
          </ac:spMkLst>
        </pc:spChg>
        <pc:spChg chg="add mod">
          <ac:chgData name="Cecilie Amalie Neijendam Thystrup" userId="83151243-9208-4f57-9a6e-414ef33778e3" providerId="ADAL" clId="{92FCEBC4-0597-DE4F-9C82-D6C92BF6DC75}" dt="2023-04-13T07:58:48.128" v="1160" actId="255"/>
          <ac:spMkLst>
            <pc:docMk/>
            <pc:sldMk cId="2354550243" sldId="298"/>
            <ac:spMk id="5" creationId="{0A6D5D7F-FDFC-D82E-F29E-7B26E4083FD5}"/>
          </ac:spMkLst>
        </pc:spChg>
        <pc:spChg chg="add mod">
          <ac:chgData name="Cecilie Amalie Neijendam Thystrup" userId="83151243-9208-4f57-9a6e-414ef33778e3" providerId="ADAL" clId="{92FCEBC4-0597-DE4F-9C82-D6C92BF6DC75}" dt="2023-04-13T07:58:09.480" v="1119" actId="14100"/>
          <ac:spMkLst>
            <pc:docMk/>
            <pc:sldMk cId="2354550243" sldId="298"/>
            <ac:spMk id="6" creationId="{365C92B1-089E-75F1-5BE3-DDAB92D6FAB1}"/>
          </ac:spMkLst>
        </pc:spChg>
        <pc:spChg chg="add mod">
          <ac:chgData name="Cecilie Amalie Neijendam Thystrup" userId="83151243-9208-4f57-9a6e-414ef33778e3" providerId="ADAL" clId="{92FCEBC4-0597-DE4F-9C82-D6C92BF6DC75}" dt="2023-04-13T07:59:05.700" v="1191" actId="20577"/>
          <ac:spMkLst>
            <pc:docMk/>
            <pc:sldMk cId="2354550243" sldId="298"/>
            <ac:spMk id="7" creationId="{E29070A7-6155-3CF7-EF8E-7FB9A8B26159}"/>
          </ac:spMkLst>
        </pc:spChg>
        <pc:spChg chg="add mod">
          <ac:chgData name="Cecilie Amalie Neijendam Thystrup" userId="83151243-9208-4f57-9a6e-414ef33778e3" providerId="ADAL" clId="{92FCEBC4-0597-DE4F-9C82-D6C92BF6DC75}" dt="2023-04-13T07:59:08.265" v="1196" actId="20577"/>
          <ac:spMkLst>
            <pc:docMk/>
            <pc:sldMk cId="2354550243" sldId="298"/>
            <ac:spMk id="8" creationId="{3DBC35C2-C13D-92FC-F5C8-C7EE6A143BE1}"/>
          </ac:spMkLst>
        </pc:spChg>
        <pc:spChg chg="add mod">
          <ac:chgData name="Cecilie Amalie Neijendam Thystrup" userId="83151243-9208-4f57-9a6e-414ef33778e3" providerId="ADAL" clId="{92FCEBC4-0597-DE4F-9C82-D6C92BF6DC75}" dt="2023-04-13T07:59:13.738" v="1199" actId="14100"/>
          <ac:spMkLst>
            <pc:docMk/>
            <pc:sldMk cId="2354550243" sldId="298"/>
            <ac:spMk id="9" creationId="{77BFD678-37BE-C8F5-260A-17FA10E6B25F}"/>
          </ac:spMkLst>
        </pc:spChg>
        <pc:spChg chg="mod">
          <ac:chgData name="Cecilie Amalie Neijendam Thystrup" userId="83151243-9208-4f57-9a6e-414ef33778e3" providerId="ADAL" clId="{92FCEBC4-0597-DE4F-9C82-D6C92BF6DC75}" dt="2023-04-13T07:55:42.292" v="910" actId="20577"/>
          <ac:spMkLst>
            <pc:docMk/>
            <pc:sldMk cId="2354550243" sldId="298"/>
            <ac:spMk id="28675" creationId="{62E421B2-F877-D2D0-2EFE-33519B654E84}"/>
          </ac:spMkLst>
        </pc:spChg>
        <pc:picChg chg="add mod">
          <ac:chgData name="Cecilie Amalie Neijendam Thystrup" userId="83151243-9208-4f57-9a6e-414ef33778e3" providerId="ADAL" clId="{92FCEBC4-0597-DE4F-9C82-D6C92BF6DC75}" dt="2023-04-13T07:57:21.046" v="1086" actId="1076"/>
          <ac:picMkLst>
            <pc:docMk/>
            <pc:sldMk cId="2354550243" sldId="298"/>
            <ac:picMk id="1026" creationId="{C6830C59-91A6-1648-4D3F-C9B2D4D81486}"/>
          </ac:picMkLst>
        </pc:picChg>
      </pc:sldChg>
      <pc:sldChg chg="addSp modSp add mod ord">
        <pc:chgData name="Cecilie Amalie Neijendam Thystrup" userId="83151243-9208-4f57-9a6e-414ef33778e3" providerId="ADAL" clId="{92FCEBC4-0597-DE4F-9C82-D6C92BF6DC75}" dt="2023-04-13T08:02:55.164" v="1670" actId="20577"/>
        <pc:sldMkLst>
          <pc:docMk/>
          <pc:sldMk cId="3245891034" sldId="299"/>
        </pc:sldMkLst>
        <pc:spChg chg="add mod">
          <ac:chgData name="Cecilie Amalie Neijendam Thystrup" userId="83151243-9208-4f57-9a6e-414ef33778e3" providerId="ADAL" clId="{92FCEBC4-0597-DE4F-9C82-D6C92BF6DC75}" dt="2023-04-13T08:01:43.989" v="1511" actId="20577"/>
          <ac:spMkLst>
            <pc:docMk/>
            <pc:sldMk cId="3245891034" sldId="299"/>
            <ac:spMk id="2" creationId="{32FD1179-A531-84BA-C297-37CAE4C87470}"/>
          </ac:spMkLst>
        </pc:spChg>
        <pc:spChg chg="add mod">
          <ac:chgData name="Cecilie Amalie Neijendam Thystrup" userId="83151243-9208-4f57-9a6e-414ef33778e3" providerId="ADAL" clId="{92FCEBC4-0597-DE4F-9C82-D6C92BF6DC75}" dt="2023-04-13T08:02:55.164" v="1670" actId="20577"/>
          <ac:spMkLst>
            <pc:docMk/>
            <pc:sldMk cId="3245891034" sldId="299"/>
            <ac:spMk id="5" creationId="{C71C1C17-41F8-D6B7-6F50-45A665330B17}"/>
          </ac:spMkLst>
        </pc:spChg>
        <pc:spChg chg="mod">
          <ac:chgData name="Cecilie Amalie Neijendam Thystrup" userId="83151243-9208-4f57-9a6e-414ef33778e3" providerId="ADAL" clId="{92FCEBC4-0597-DE4F-9C82-D6C92BF6DC75}" dt="2023-04-13T08:00:00.083" v="1230" actId="20577"/>
          <ac:spMkLst>
            <pc:docMk/>
            <pc:sldMk cId="3245891034" sldId="299"/>
            <ac:spMk id="28675" creationId="{62E421B2-F877-D2D0-2EFE-33519B654E84}"/>
          </ac:spMkLst>
        </pc:spChg>
        <pc:picChg chg="add mod">
          <ac:chgData name="Cecilie Amalie Neijendam Thystrup" userId="83151243-9208-4f57-9a6e-414ef33778e3" providerId="ADAL" clId="{92FCEBC4-0597-DE4F-9C82-D6C92BF6DC75}" dt="2023-04-13T08:02:06.885" v="1516" actId="1076"/>
          <ac:picMkLst>
            <pc:docMk/>
            <pc:sldMk cId="3245891034" sldId="299"/>
            <ac:picMk id="4" creationId="{F79AEE31-79FE-1F04-4E3F-F09FAB4C6DD1}"/>
          </ac:picMkLst>
        </pc:picChg>
      </pc:sldChg>
      <pc:sldChg chg="new del">
        <pc:chgData name="Cecilie Amalie Neijendam Thystrup" userId="83151243-9208-4f57-9a6e-414ef33778e3" providerId="ADAL" clId="{92FCEBC4-0597-DE4F-9C82-D6C92BF6DC75}" dt="2023-04-13T08:04:04.198" v="1672" actId="680"/>
        <pc:sldMkLst>
          <pc:docMk/>
          <pc:sldMk cId="352999046" sldId="300"/>
        </pc:sldMkLst>
      </pc:sldChg>
      <pc:sldChg chg="modSp add mod">
        <pc:chgData name="Cecilie Amalie Neijendam Thystrup" userId="83151243-9208-4f57-9a6e-414ef33778e3" providerId="ADAL" clId="{92FCEBC4-0597-DE4F-9C82-D6C92BF6DC75}" dt="2023-04-14T12:36:17.635" v="5314" actId="255"/>
        <pc:sldMkLst>
          <pc:docMk/>
          <pc:sldMk cId="2325751954" sldId="300"/>
        </pc:sldMkLst>
        <pc:spChg chg="mod">
          <ac:chgData name="Cecilie Amalie Neijendam Thystrup" userId="83151243-9208-4f57-9a6e-414ef33778e3" providerId="ADAL" clId="{92FCEBC4-0597-DE4F-9C82-D6C92BF6DC75}" dt="2023-04-14T12:36:17.635" v="5314" actId="255"/>
          <ac:spMkLst>
            <pc:docMk/>
            <pc:sldMk cId="2325751954" sldId="300"/>
            <ac:spMk id="28676" creationId="{30BF04A2-6925-00F4-9F9A-70A35941A774}"/>
          </ac:spMkLst>
        </pc:spChg>
      </pc:sldChg>
      <pc:sldChg chg="new del">
        <pc:chgData name="Cecilie Amalie Neijendam Thystrup" userId="83151243-9208-4f57-9a6e-414ef33778e3" providerId="ADAL" clId="{92FCEBC4-0597-DE4F-9C82-D6C92BF6DC75}" dt="2023-04-13T08:27:11.465" v="1868" actId="2696"/>
        <pc:sldMkLst>
          <pc:docMk/>
          <pc:sldMk cId="1576642067" sldId="301"/>
        </pc:sldMkLst>
      </pc:sldChg>
      <pc:sldChg chg="modSp add del mod">
        <pc:chgData name="Cecilie Amalie Neijendam Thystrup" userId="83151243-9208-4f57-9a6e-414ef33778e3" providerId="ADAL" clId="{92FCEBC4-0597-DE4F-9C82-D6C92BF6DC75}" dt="2023-04-14T12:31:07.567" v="5033" actId="2696"/>
        <pc:sldMkLst>
          <pc:docMk/>
          <pc:sldMk cId="2962998463" sldId="301"/>
        </pc:sldMkLst>
        <pc:spChg chg="mod">
          <ac:chgData name="Cecilie Amalie Neijendam Thystrup" userId="83151243-9208-4f57-9a6e-414ef33778e3" providerId="ADAL" clId="{92FCEBC4-0597-DE4F-9C82-D6C92BF6DC75}" dt="2023-04-13T08:27:18.651" v="1877" actId="20577"/>
          <ac:spMkLst>
            <pc:docMk/>
            <pc:sldMk cId="2962998463" sldId="301"/>
            <ac:spMk id="28675" creationId="{62E421B2-F877-D2D0-2EFE-33519B654E84}"/>
          </ac:spMkLst>
        </pc:spChg>
        <pc:spChg chg="mod">
          <ac:chgData name="Cecilie Amalie Neijendam Thystrup" userId="83151243-9208-4f57-9a6e-414ef33778e3" providerId="ADAL" clId="{92FCEBC4-0597-DE4F-9C82-D6C92BF6DC75}" dt="2023-04-13T08:27:26.244" v="1893" actId="20577"/>
          <ac:spMkLst>
            <pc:docMk/>
            <pc:sldMk cId="2962998463" sldId="301"/>
            <ac:spMk id="28676" creationId="{30BF04A2-6925-00F4-9F9A-70A35941A774}"/>
          </ac:spMkLst>
        </pc:spChg>
      </pc:sldChg>
      <pc:sldChg chg="delSp modSp add del mod ord">
        <pc:chgData name="Cecilie Amalie Neijendam Thystrup" userId="83151243-9208-4f57-9a6e-414ef33778e3" providerId="ADAL" clId="{92FCEBC4-0597-DE4F-9C82-D6C92BF6DC75}" dt="2023-04-14T12:30:59.231" v="5032" actId="2696"/>
        <pc:sldMkLst>
          <pc:docMk/>
          <pc:sldMk cId="1558025213" sldId="302"/>
        </pc:sldMkLst>
        <pc:spChg chg="mod">
          <ac:chgData name="Cecilie Amalie Neijendam Thystrup" userId="83151243-9208-4f57-9a6e-414ef33778e3" providerId="ADAL" clId="{92FCEBC4-0597-DE4F-9C82-D6C92BF6DC75}" dt="2023-04-13T09:31:49.052" v="1924" actId="20577"/>
          <ac:spMkLst>
            <pc:docMk/>
            <pc:sldMk cId="1558025213" sldId="302"/>
            <ac:spMk id="28675" creationId="{62E421B2-F877-D2D0-2EFE-33519B654E84}"/>
          </ac:spMkLst>
        </pc:spChg>
        <pc:picChg chg="del">
          <ac:chgData name="Cecilie Amalie Neijendam Thystrup" userId="83151243-9208-4f57-9a6e-414ef33778e3" providerId="ADAL" clId="{92FCEBC4-0597-DE4F-9C82-D6C92BF6DC75}" dt="2023-04-13T09:31:53.067" v="1925" actId="478"/>
          <ac:picMkLst>
            <pc:docMk/>
            <pc:sldMk cId="1558025213" sldId="302"/>
            <ac:picMk id="3074" creationId="{A519CA46-8794-EF59-82E5-379F43BA392A}"/>
          </ac:picMkLst>
        </pc:picChg>
      </pc:sldChg>
      <pc:sldChg chg="new del">
        <pc:chgData name="Cecilie Amalie Neijendam Thystrup" userId="83151243-9208-4f57-9a6e-414ef33778e3" providerId="ADAL" clId="{92FCEBC4-0597-DE4F-9C82-D6C92BF6DC75}" dt="2023-04-13T09:31:30.501" v="1901" actId="680"/>
        <pc:sldMkLst>
          <pc:docMk/>
          <pc:sldMk cId="4080410228" sldId="302"/>
        </pc:sldMkLst>
      </pc:sldChg>
      <pc:sldChg chg="addSp delSp modSp add del ord">
        <pc:chgData name="Cecilie Amalie Neijendam Thystrup" userId="83151243-9208-4f57-9a6e-414ef33778e3" providerId="ADAL" clId="{92FCEBC4-0597-DE4F-9C82-D6C92BF6DC75}" dt="2023-04-13T10:44:44.684" v="2293" actId="2696"/>
        <pc:sldMkLst>
          <pc:docMk/>
          <pc:sldMk cId="1510522287" sldId="303"/>
        </pc:sldMkLst>
        <pc:spChg chg="add mod">
          <ac:chgData name="Cecilie Amalie Neijendam Thystrup" userId="83151243-9208-4f57-9a6e-414ef33778e3" providerId="ADAL" clId="{92FCEBC4-0597-DE4F-9C82-D6C92BF6DC75}" dt="2023-04-13T10:44:14.576" v="2275"/>
          <ac:spMkLst>
            <pc:docMk/>
            <pc:sldMk cId="1510522287" sldId="303"/>
            <ac:spMk id="2" creationId="{57D578D8-DA9B-01A7-DB95-78B6EDABB354}"/>
          </ac:spMkLst>
        </pc:spChg>
        <pc:picChg chg="del">
          <ac:chgData name="Cecilie Amalie Neijendam Thystrup" userId="83151243-9208-4f57-9a6e-414ef33778e3" providerId="ADAL" clId="{92FCEBC4-0597-DE4F-9C82-D6C92BF6DC75}" dt="2023-04-13T10:44:10.301" v="2274" actId="478"/>
          <ac:picMkLst>
            <pc:docMk/>
            <pc:sldMk cId="1510522287" sldId="303"/>
            <ac:picMk id="2050" creationId="{2B2A7C56-4928-6B04-B117-B781BD7BFBDD}"/>
          </ac:picMkLst>
        </pc:picChg>
      </pc:sldChg>
      <pc:sldChg chg="addSp modSp new del mod">
        <pc:chgData name="Cecilie Amalie Neijendam Thystrup" userId="83151243-9208-4f57-9a6e-414ef33778e3" providerId="ADAL" clId="{92FCEBC4-0597-DE4F-9C82-D6C92BF6DC75}" dt="2023-04-14T12:31:10.866" v="5034" actId="2696"/>
        <pc:sldMkLst>
          <pc:docMk/>
          <pc:sldMk cId="1855978170" sldId="303"/>
        </pc:sldMkLst>
        <pc:spChg chg="add mod">
          <ac:chgData name="Cecilie Amalie Neijendam Thystrup" userId="83151243-9208-4f57-9a6e-414ef33778e3" providerId="ADAL" clId="{92FCEBC4-0597-DE4F-9C82-D6C92BF6DC75}" dt="2023-04-13T10:47:29.740" v="2434" actId="20577"/>
          <ac:spMkLst>
            <pc:docMk/>
            <pc:sldMk cId="1855978170" sldId="303"/>
            <ac:spMk id="2" creationId="{026442DD-D0F4-E2F9-555C-D05944FA8F75}"/>
          </ac:spMkLst>
        </pc:spChg>
      </pc:sldChg>
      <pc:sldChg chg="new del">
        <pc:chgData name="Cecilie Amalie Neijendam Thystrup" userId="83151243-9208-4f57-9a6e-414ef33778e3" providerId="ADAL" clId="{92FCEBC4-0597-DE4F-9C82-D6C92BF6DC75}" dt="2023-04-13T10:44:00.880" v="2271" actId="2696"/>
        <pc:sldMkLst>
          <pc:docMk/>
          <pc:sldMk cId="3670082066" sldId="303"/>
        </pc:sldMkLst>
      </pc:sldChg>
      <pc:sldChg chg="modSp add mod">
        <pc:chgData name="Cecilie Amalie Neijendam Thystrup" userId="83151243-9208-4f57-9a6e-414ef33778e3" providerId="ADAL" clId="{92FCEBC4-0597-DE4F-9C82-D6C92BF6DC75}" dt="2023-04-14T12:29:21.180" v="5007" actId="20577"/>
        <pc:sldMkLst>
          <pc:docMk/>
          <pc:sldMk cId="1627251384" sldId="304"/>
        </pc:sldMkLst>
        <pc:spChg chg="mod">
          <ac:chgData name="Cecilie Amalie Neijendam Thystrup" userId="83151243-9208-4f57-9a6e-414ef33778e3" providerId="ADAL" clId="{92FCEBC4-0597-DE4F-9C82-D6C92BF6DC75}" dt="2023-04-14T12:29:21.180" v="5007" actId="20577"/>
          <ac:spMkLst>
            <pc:docMk/>
            <pc:sldMk cId="1627251384" sldId="304"/>
            <ac:spMk id="2" creationId="{4F8A266F-0328-6119-164F-6F4235CEBA42}"/>
          </ac:spMkLst>
        </pc:spChg>
        <pc:spChg chg="mod">
          <ac:chgData name="Cecilie Amalie Neijendam Thystrup" userId="83151243-9208-4f57-9a6e-414ef33778e3" providerId="ADAL" clId="{92FCEBC4-0597-DE4F-9C82-D6C92BF6DC75}" dt="2023-04-14T11:47:07.541" v="4401" actId="20577"/>
          <ac:spMkLst>
            <pc:docMk/>
            <pc:sldMk cId="1627251384" sldId="304"/>
            <ac:spMk id="28675" creationId="{62E421B2-F877-D2D0-2EFE-33519B654E84}"/>
          </ac:spMkLst>
        </pc:spChg>
      </pc:sldChg>
      <pc:sldChg chg="addSp delSp modSp add mod ord">
        <pc:chgData name="Cecilie Amalie Neijendam Thystrup" userId="83151243-9208-4f57-9a6e-414ef33778e3" providerId="ADAL" clId="{92FCEBC4-0597-DE4F-9C82-D6C92BF6DC75}" dt="2023-04-14T11:44:04.711" v="4353" actId="1076"/>
        <pc:sldMkLst>
          <pc:docMk/>
          <pc:sldMk cId="2506403058" sldId="305"/>
        </pc:sldMkLst>
        <pc:spChg chg="add mod">
          <ac:chgData name="Cecilie Amalie Neijendam Thystrup" userId="83151243-9208-4f57-9a6e-414ef33778e3" providerId="ADAL" clId="{92FCEBC4-0597-DE4F-9C82-D6C92BF6DC75}" dt="2023-04-14T11:42:13.826" v="4159" actId="14100"/>
          <ac:spMkLst>
            <pc:docMk/>
            <pc:sldMk cId="2506403058" sldId="305"/>
            <ac:spMk id="2" creationId="{14605D82-A066-A321-D19A-0EE64AFA2281}"/>
          </ac:spMkLst>
        </pc:spChg>
        <pc:spChg chg="add del mod">
          <ac:chgData name="Cecilie Amalie Neijendam Thystrup" userId="83151243-9208-4f57-9a6e-414ef33778e3" providerId="ADAL" clId="{92FCEBC4-0597-DE4F-9C82-D6C92BF6DC75}" dt="2023-04-14T11:34:29.340" v="3662" actId="478"/>
          <ac:spMkLst>
            <pc:docMk/>
            <pc:sldMk cId="2506403058" sldId="305"/>
            <ac:spMk id="3" creationId="{9418684D-3688-F4A2-D0F9-DF836A5CBF9F}"/>
          </ac:spMkLst>
        </pc:spChg>
        <pc:spChg chg="add del mod">
          <ac:chgData name="Cecilie Amalie Neijendam Thystrup" userId="83151243-9208-4f57-9a6e-414ef33778e3" providerId="ADAL" clId="{92FCEBC4-0597-DE4F-9C82-D6C92BF6DC75}" dt="2023-04-14T11:36:59.536" v="3706" actId="478"/>
          <ac:spMkLst>
            <pc:docMk/>
            <pc:sldMk cId="2506403058" sldId="305"/>
            <ac:spMk id="4" creationId="{4EC8EA61-5E90-8E27-FAD6-4C5B09D8510B}"/>
          </ac:spMkLst>
        </pc:spChg>
        <pc:spChg chg="add mod">
          <ac:chgData name="Cecilie Amalie Neijendam Thystrup" userId="83151243-9208-4f57-9a6e-414ef33778e3" providerId="ADAL" clId="{92FCEBC4-0597-DE4F-9C82-D6C92BF6DC75}" dt="2023-04-14T11:42:17.715" v="4160" actId="1076"/>
          <ac:spMkLst>
            <pc:docMk/>
            <pc:sldMk cId="2506403058" sldId="305"/>
            <ac:spMk id="5" creationId="{6F129789-69B0-DE97-4496-8E8BF9F4DE74}"/>
          </ac:spMkLst>
        </pc:spChg>
        <pc:spChg chg="add mod">
          <ac:chgData name="Cecilie Amalie Neijendam Thystrup" userId="83151243-9208-4f57-9a6e-414ef33778e3" providerId="ADAL" clId="{92FCEBC4-0597-DE4F-9C82-D6C92BF6DC75}" dt="2023-04-14T11:43:54.126" v="4351" actId="20577"/>
          <ac:spMkLst>
            <pc:docMk/>
            <pc:sldMk cId="2506403058" sldId="305"/>
            <ac:spMk id="6" creationId="{7A81074A-6DA3-12F6-77BA-B316135B47D1}"/>
          </ac:spMkLst>
        </pc:spChg>
        <pc:spChg chg="add mod">
          <ac:chgData name="Cecilie Amalie Neijendam Thystrup" userId="83151243-9208-4f57-9a6e-414ef33778e3" providerId="ADAL" clId="{92FCEBC4-0597-DE4F-9C82-D6C92BF6DC75}" dt="2023-04-14T11:44:00.621" v="4352" actId="1076"/>
          <ac:spMkLst>
            <pc:docMk/>
            <pc:sldMk cId="2506403058" sldId="305"/>
            <ac:spMk id="7" creationId="{F4406E27-7253-ED57-6FEB-9B8F0A0457C6}"/>
          </ac:spMkLst>
        </pc:spChg>
        <pc:spChg chg="add mod">
          <ac:chgData name="Cecilie Amalie Neijendam Thystrup" userId="83151243-9208-4f57-9a6e-414ef33778e3" providerId="ADAL" clId="{92FCEBC4-0597-DE4F-9C82-D6C92BF6DC75}" dt="2023-04-14T11:42:21.723" v="4161" actId="1076"/>
          <ac:spMkLst>
            <pc:docMk/>
            <pc:sldMk cId="2506403058" sldId="305"/>
            <ac:spMk id="8" creationId="{2A7F6B95-1282-E674-AC3E-72DA8B799F5D}"/>
          </ac:spMkLst>
        </pc:spChg>
        <pc:spChg chg="add mod">
          <ac:chgData name="Cecilie Amalie Neijendam Thystrup" userId="83151243-9208-4f57-9a6e-414ef33778e3" providerId="ADAL" clId="{92FCEBC4-0597-DE4F-9C82-D6C92BF6DC75}" dt="2023-04-14T11:44:04.711" v="4353" actId="1076"/>
          <ac:spMkLst>
            <pc:docMk/>
            <pc:sldMk cId="2506403058" sldId="305"/>
            <ac:spMk id="9" creationId="{10372CE1-36E1-9C81-B5F3-6FF8CEC97CA7}"/>
          </ac:spMkLst>
        </pc:spChg>
        <pc:spChg chg="mod">
          <ac:chgData name="Cecilie Amalie Neijendam Thystrup" userId="83151243-9208-4f57-9a6e-414ef33778e3" providerId="ADAL" clId="{92FCEBC4-0597-DE4F-9C82-D6C92BF6DC75}" dt="2023-04-14T11:31:11.644" v="3319" actId="20577"/>
          <ac:spMkLst>
            <pc:docMk/>
            <pc:sldMk cId="2506403058" sldId="305"/>
            <ac:spMk id="26627" creationId="{0306A993-63E9-20B8-E263-BA754FFF8311}"/>
          </ac:spMkLst>
        </pc:spChg>
        <pc:spChg chg="mod">
          <ac:chgData name="Cecilie Amalie Neijendam Thystrup" userId="83151243-9208-4f57-9a6e-414ef33778e3" providerId="ADAL" clId="{92FCEBC4-0597-DE4F-9C82-D6C92BF6DC75}" dt="2023-04-14T11:31:39.858" v="3425" actId="113"/>
          <ac:spMkLst>
            <pc:docMk/>
            <pc:sldMk cId="2506403058" sldId="305"/>
            <ac:spMk id="26628" creationId="{4948CE26-AF8C-E5A1-AD00-5A4ADD825A1C}"/>
          </ac:spMkLst>
        </pc:spChg>
        <pc:picChg chg="del">
          <ac:chgData name="Cecilie Amalie Neijendam Thystrup" userId="83151243-9208-4f57-9a6e-414ef33778e3" providerId="ADAL" clId="{92FCEBC4-0597-DE4F-9C82-D6C92BF6DC75}" dt="2023-04-14T11:31:35.530" v="3422" actId="478"/>
          <ac:picMkLst>
            <pc:docMk/>
            <pc:sldMk cId="2506403058" sldId="305"/>
            <ac:picMk id="1026" creationId="{5B5D0970-5A9C-5C0F-5968-C55780FFBC4B}"/>
          </ac:picMkLst>
        </pc:picChg>
        <pc:picChg chg="add del mod">
          <ac:chgData name="Cecilie Amalie Neijendam Thystrup" userId="83151243-9208-4f57-9a6e-414ef33778e3" providerId="ADAL" clId="{92FCEBC4-0597-DE4F-9C82-D6C92BF6DC75}" dt="2023-04-14T11:36:57.306" v="3705" actId="478"/>
          <ac:picMkLst>
            <pc:docMk/>
            <pc:sldMk cId="2506403058" sldId="305"/>
            <ac:picMk id="8194" creationId="{60B6DC30-B2A6-9327-3B20-B995090C2A7A}"/>
          </ac:picMkLst>
        </pc:picChg>
      </pc:sldChg>
      <pc:sldChg chg="addSp delSp modSp add mod">
        <pc:chgData name="Cecilie Amalie Neijendam Thystrup" userId="83151243-9208-4f57-9a6e-414ef33778e3" providerId="ADAL" clId="{92FCEBC4-0597-DE4F-9C82-D6C92BF6DC75}" dt="2023-04-14T12:26:58.946" v="4726" actId="20577"/>
        <pc:sldMkLst>
          <pc:docMk/>
          <pc:sldMk cId="2299076866" sldId="306"/>
        </pc:sldMkLst>
        <pc:spChg chg="mod">
          <ac:chgData name="Cecilie Amalie Neijendam Thystrup" userId="83151243-9208-4f57-9a6e-414ef33778e3" providerId="ADAL" clId="{92FCEBC4-0597-DE4F-9C82-D6C92BF6DC75}" dt="2023-04-14T12:26:58.946" v="4726" actId="20577"/>
          <ac:spMkLst>
            <pc:docMk/>
            <pc:sldMk cId="2299076866" sldId="306"/>
            <ac:spMk id="2" creationId="{97FE12F6-EFB5-C744-A353-E3E5EFA09FDB}"/>
          </ac:spMkLst>
        </pc:spChg>
        <pc:spChg chg="mod">
          <ac:chgData name="Cecilie Amalie Neijendam Thystrup" userId="83151243-9208-4f57-9a6e-414ef33778e3" providerId="ADAL" clId="{92FCEBC4-0597-DE4F-9C82-D6C92BF6DC75}" dt="2023-04-14T12:26:46.136" v="4712" actId="14100"/>
          <ac:spMkLst>
            <pc:docMk/>
            <pc:sldMk cId="2299076866" sldId="306"/>
            <ac:spMk id="3" creationId="{54CB9E11-C92B-9678-9E22-E6D93118EBEF}"/>
          </ac:spMkLst>
        </pc:spChg>
        <pc:spChg chg="del">
          <ac:chgData name="Cecilie Amalie Neijendam Thystrup" userId="83151243-9208-4f57-9a6e-414ef33778e3" providerId="ADAL" clId="{92FCEBC4-0597-DE4F-9C82-D6C92BF6DC75}" dt="2023-04-14T12:25:29.860" v="4621" actId="478"/>
          <ac:spMkLst>
            <pc:docMk/>
            <pc:sldMk cId="2299076866" sldId="306"/>
            <ac:spMk id="4" creationId="{3F192519-76BD-FF29-CC55-098F1E1179A4}"/>
          </ac:spMkLst>
        </pc:spChg>
        <pc:spChg chg="del">
          <ac:chgData name="Cecilie Amalie Neijendam Thystrup" userId="83151243-9208-4f57-9a6e-414ef33778e3" providerId="ADAL" clId="{92FCEBC4-0597-DE4F-9C82-D6C92BF6DC75}" dt="2023-04-14T12:25:25.681" v="4616" actId="478"/>
          <ac:spMkLst>
            <pc:docMk/>
            <pc:sldMk cId="2299076866" sldId="306"/>
            <ac:spMk id="5" creationId="{0A6D5D7F-FDFC-D82E-F29E-7B26E4083FD5}"/>
          </ac:spMkLst>
        </pc:spChg>
        <pc:spChg chg="del">
          <ac:chgData name="Cecilie Amalie Neijendam Thystrup" userId="83151243-9208-4f57-9a6e-414ef33778e3" providerId="ADAL" clId="{92FCEBC4-0597-DE4F-9C82-D6C92BF6DC75}" dt="2023-04-14T12:25:26.618" v="4617" actId="478"/>
          <ac:spMkLst>
            <pc:docMk/>
            <pc:sldMk cId="2299076866" sldId="306"/>
            <ac:spMk id="6" creationId="{365C92B1-089E-75F1-5BE3-DDAB92D6FAB1}"/>
          </ac:spMkLst>
        </pc:spChg>
        <pc:spChg chg="del">
          <ac:chgData name="Cecilie Amalie Neijendam Thystrup" userId="83151243-9208-4f57-9a6e-414ef33778e3" providerId="ADAL" clId="{92FCEBC4-0597-DE4F-9C82-D6C92BF6DC75}" dt="2023-04-14T12:25:27.182" v="4618" actId="478"/>
          <ac:spMkLst>
            <pc:docMk/>
            <pc:sldMk cId="2299076866" sldId="306"/>
            <ac:spMk id="7" creationId="{E29070A7-6155-3CF7-EF8E-7FB9A8B26159}"/>
          </ac:spMkLst>
        </pc:spChg>
        <pc:spChg chg="del">
          <ac:chgData name="Cecilie Amalie Neijendam Thystrup" userId="83151243-9208-4f57-9a6e-414ef33778e3" providerId="ADAL" clId="{92FCEBC4-0597-DE4F-9C82-D6C92BF6DC75}" dt="2023-04-14T12:25:29.031" v="4620" actId="478"/>
          <ac:spMkLst>
            <pc:docMk/>
            <pc:sldMk cId="2299076866" sldId="306"/>
            <ac:spMk id="8" creationId="{3DBC35C2-C13D-92FC-F5C8-C7EE6A143BE1}"/>
          </ac:spMkLst>
        </pc:spChg>
        <pc:spChg chg="del">
          <ac:chgData name="Cecilie Amalie Neijendam Thystrup" userId="83151243-9208-4f57-9a6e-414ef33778e3" providerId="ADAL" clId="{92FCEBC4-0597-DE4F-9C82-D6C92BF6DC75}" dt="2023-04-14T12:25:27.856" v="4619" actId="478"/>
          <ac:spMkLst>
            <pc:docMk/>
            <pc:sldMk cId="2299076866" sldId="306"/>
            <ac:spMk id="9" creationId="{77BFD678-37BE-C8F5-260A-17FA10E6B25F}"/>
          </ac:spMkLst>
        </pc:spChg>
        <pc:spChg chg="add mod">
          <ac:chgData name="Cecilie Amalie Neijendam Thystrup" userId="83151243-9208-4f57-9a6e-414ef33778e3" providerId="ADAL" clId="{92FCEBC4-0597-DE4F-9C82-D6C92BF6DC75}" dt="2023-04-14T12:26:55.404" v="4725" actId="20577"/>
          <ac:spMkLst>
            <pc:docMk/>
            <pc:sldMk cId="2299076866" sldId="306"/>
            <ac:spMk id="13" creationId="{E92F93D8-7174-D06C-5BDC-91A6B5B07624}"/>
          </ac:spMkLst>
        </pc:spChg>
        <pc:picChg chg="add mod">
          <ac:chgData name="Cecilie Amalie Neijendam Thystrup" userId="83151243-9208-4f57-9a6e-414ef33778e3" providerId="ADAL" clId="{92FCEBC4-0597-DE4F-9C82-D6C92BF6DC75}" dt="2023-04-14T12:26:42.620" v="4711" actId="14100"/>
          <ac:picMkLst>
            <pc:docMk/>
            <pc:sldMk cId="2299076866" sldId="306"/>
            <ac:picMk id="10" creationId="{68134E26-E054-B29D-3944-27D237F50685}"/>
          </ac:picMkLst>
        </pc:picChg>
        <pc:picChg chg="add del mod">
          <ac:chgData name="Cecilie Amalie Neijendam Thystrup" userId="83151243-9208-4f57-9a6e-414ef33778e3" providerId="ADAL" clId="{92FCEBC4-0597-DE4F-9C82-D6C92BF6DC75}" dt="2023-04-14T12:26:29.466" v="4704" actId="478"/>
          <ac:picMkLst>
            <pc:docMk/>
            <pc:sldMk cId="2299076866" sldId="306"/>
            <ac:picMk id="11" creationId="{64661D8D-63EB-F0E7-0BBF-C7BBFC5D6028}"/>
          </ac:picMkLst>
        </pc:picChg>
        <pc:picChg chg="add mod">
          <ac:chgData name="Cecilie Amalie Neijendam Thystrup" userId="83151243-9208-4f57-9a6e-414ef33778e3" providerId="ADAL" clId="{92FCEBC4-0597-DE4F-9C82-D6C92BF6DC75}" dt="2023-04-14T12:26:39.575" v="4710" actId="1076"/>
          <ac:picMkLst>
            <pc:docMk/>
            <pc:sldMk cId="2299076866" sldId="306"/>
            <ac:picMk id="12" creationId="{0B0D8969-098C-8082-6E68-94FD3F49C25A}"/>
          </ac:picMkLst>
        </pc:picChg>
        <pc:picChg chg="del">
          <ac:chgData name="Cecilie Amalie Neijendam Thystrup" userId="83151243-9208-4f57-9a6e-414ef33778e3" providerId="ADAL" clId="{92FCEBC4-0597-DE4F-9C82-D6C92BF6DC75}" dt="2023-04-14T12:22:28.737" v="4480" actId="478"/>
          <ac:picMkLst>
            <pc:docMk/>
            <pc:sldMk cId="2299076866" sldId="306"/>
            <ac:picMk id="1026" creationId="{C6830C59-91A6-1648-4D3F-C9B2D4D81486}"/>
          </ac:picMkLst>
        </pc:picChg>
      </pc:sldChg>
      <pc:sldChg chg="addSp delSp modSp add mod">
        <pc:chgData name="Cecilie Amalie Neijendam Thystrup" userId="83151243-9208-4f57-9a6e-414ef33778e3" providerId="ADAL" clId="{92FCEBC4-0597-DE4F-9C82-D6C92BF6DC75}" dt="2023-04-14T12:30:34.277" v="5014" actId="1076"/>
        <pc:sldMkLst>
          <pc:docMk/>
          <pc:sldMk cId="1639927971" sldId="307"/>
        </pc:sldMkLst>
        <pc:picChg chg="del">
          <ac:chgData name="Cecilie Amalie Neijendam Thystrup" userId="83151243-9208-4f57-9a6e-414ef33778e3" providerId="ADAL" clId="{92FCEBC4-0597-DE4F-9C82-D6C92BF6DC75}" dt="2023-04-14T12:30:14.043" v="5010" actId="478"/>
          <ac:picMkLst>
            <pc:docMk/>
            <pc:sldMk cId="1639927971" sldId="307"/>
            <ac:picMk id="2" creationId="{DA23DECC-4EAD-3A1A-B51D-96B6C259054E}"/>
          </ac:picMkLst>
        </pc:picChg>
        <pc:picChg chg="add mod">
          <ac:chgData name="Cecilie Amalie Neijendam Thystrup" userId="83151243-9208-4f57-9a6e-414ef33778e3" providerId="ADAL" clId="{92FCEBC4-0597-DE4F-9C82-D6C92BF6DC75}" dt="2023-04-14T12:30:34.277" v="5014" actId="1076"/>
          <ac:picMkLst>
            <pc:docMk/>
            <pc:sldMk cId="1639927971" sldId="307"/>
            <ac:picMk id="3" creationId="{CD07AB27-46C5-5538-ADF8-32E3516801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>
            <a:extLst>
              <a:ext uri="{FF2B5EF4-FFF2-40B4-BE49-F238E27FC236}">
                <a16:creationId xmlns:a16="http://schemas.microsoft.com/office/drawing/2014/main" id="{211CA811-3946-F0ED-835F-6E27913F6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67D6BEF8-7377-18C2-1358-87B4B6C4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17412" name="AutoShape 3">
            <a:extLst>
              <a:ext uri="{FF2B5EF4-FFF2-40B4-BE49-F238E27FC236}">
                <a16:creationId xmlns:a16="http://schemas.microsoft.com/office/drawing/2014/main" id="{52B60AE3-F2DD-DE25-74CA-B3EF75F2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0B25016F-5AA7-EDD9-9F97-A07FCE4C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8E0DBD16-4C51-D401-CD8D-5DCAA92C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884A62F0-7491-CA03-3F8A-B171AA3CD0B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7763" cy="37179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7E2DDC7-7618-832C-5305-A5213861BD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9987" cy="4462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DK" altLang="en-DK" noProof="0"/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6485142A-CBE8-04C8-4203-2DBCFF99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F99D65-3585-2F75-1C6E-6B1D6BE315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16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2725" algn="r" eaLnBrk="1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D3BC469F-B38A-C441-B269-632A40DC450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65940838-D089-A8F1-FB0C-1F9989FF81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7609B7F-C6B5-AD4D-96D2-0F8B60EFD92D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FD2041BC-19B0-7511-5F81-33D6E08BEE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B34DC08B-7DCB-4686-84B0-F9ACB2B307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10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3016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B40C5FD9-E6A4-E30A-A4FD-25A0CE44DC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5857AC9-6514-B54C-9359-D09D2E5D7E84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11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F15381ED-9C0D-F153-6C1E-6615C7E2A8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0B4ED1C-87E6-68A2-97F8-04A2743568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12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8623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13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14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6139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15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5484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16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911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17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1202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18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26655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19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9039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30BB5959-536E-02C3-3D4F-F38AC72B76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ABF791C-98D5-E745-9585-8432D0922221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D709615C-B9FE-A480-93FD-5B58C239F16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425E9CCC-2E93-BC05-38BF-29B682B500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3986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20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46223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2D9C54B3-E49D-977F-9952-94025BAC3C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C69B09-47BC-EA42-96BD-F320EF6533EA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3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F69F6075-BB11-A456-4188-1D627219642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943D1C3-0340-D3A8-B41D-2801A8BC39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2D9C54B3-E49D-977F-9952-94025BAC3C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C69B09-47BC-EA42-96BD-F320EF6533EA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4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F69F6075-BB11-A456-4188-1D627219642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943D1C3-0340-D3A8-B41D-2801A8BC39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0267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2D9C54B3-E49D-977F-9952-94025BAC3C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C69B09-47BC-EA42-96BD-F320EF6533EA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5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F69F6075-BB11-A456-4188-1D627219642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943D1C3-0340-D3A8-B41D-2801A8BC39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339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CE940806-BAD8-C5DA-DB7B-42EB1F1E17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0730421-5D6D-4743-8F68-7DC930F66BCD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6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D317A803-AB52-11E1-DB5C-9115DB050C5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2DD3945-52C1-E044-355C-794C9394C4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838356B1-64A6-9D0D-007B-73D451ABB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1532104D-DE56-C841-BB92-4971ABCC0266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7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B484A453-8EE3-E58C-D29F-682838E7B36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165540D-8A9A-13CA-83B3-1BA6258F9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790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CE940806-BAD8-C5DA-DB7B-42EB1F1E17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0730421-5D6D-4743-8F68-7DC930F66BCD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8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D317A803-AB52-11E1-DB5C-9115DB050C5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2DD3945-52C1-E044-355C-794C9394C4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Figure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 is like a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paper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that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you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can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draw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anything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you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want</a:t>
            </a:r>
            <a:endParaRPr lang="da-DK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have to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draw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a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chart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in a “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cell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”,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which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is 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Axes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 in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this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context</a:t>
            </a:r>
            <a:endParaRPr lang="da-DK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If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we’re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drawing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only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one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graph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,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don’t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have to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draw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a “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cell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”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first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, just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simply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draw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on the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paper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anyway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. So,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we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can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use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 </a:t>
            </a:r>
            <a:r>
              <a:rPr lang="da-DK" b="0" i="0" dirty="0" err="1">
                <a:solidFill>
                  <a:srgbClr val="292929"/>
                </a:solidFill>
                <a:effectLst/>
                <a:latin typeface="source-serif-pro"/>
              </a:rPr>
              <a:t>plt.plot</a:t>
            </a:r>
            <a:r>
              <a:rPr lang="da-DK" b="0" i="0" dirty="0">
                <a:solidFill>
                  <a:srgbClr val="292929"/>
                </a:solidFill>
                <a:effectLst/>
                <a:latin typeface="source-serif-pro"/>
              </a:rPr>
              <a:t>(...).</a:t>
            </a:r>
          </a:p>
        </p:txBody>
      </p:sp>
    </p:spTree>
    <p:extLst>
      <p:ext uri="{BB962C8B-B14F-4D97-AF65-F5344CB8AC3E}">
        <p14:creationId xmlns:p14="http://schemas.microsoft.com/office/powerpoint/2010/main" val="8046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B40C5FD9-E6A4-E30A-A4FD-25A0CE44DC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2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5857AC9-6514-B54C-9359-D09D2E5D7E84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9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F15381ED-9C0D-F153-6C1E-6615C7E2A8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0B4ED1C-87E6-68A2-97F8-04A2743568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96385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6402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174011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AAE4F-F39D-0FAA-C163-1DFE5ECE70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768A9-D158-571F-C350-83B918192A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6642-2A55-4048-8215-DBE1F1C7050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9080575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71462-D1BF-3733-84C2-0BD7A70930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C7ACC-B70D-663C-23B5-1FF8D1AC60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CED1-DD0A-8F40-9907-D60D91F3D3DC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938349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D239AB-C68D-9B90-D2DA-FAC8342EE6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AB1CB-65F3-E5F8-FE16-642E09623B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031E-9162-8347-B27C-F672C7C72E7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4774566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09B7FE-178E-7B58-8E6E-84A1B34EF2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52B23-FDB0-AD90-0009-8677880118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4414-4B92-2A4B-85C3-06FA2460E98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6555808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32B7BA-6929-105D-F14B-AA2603E7BE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E9DB4B-9ECE-EAE2-D816-066B466F0D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7AB0-36A7-D647-87DE-45B8953FA81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45928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B3D729-00FB-BC94-0D8F-556512524E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5D1F2-DB69-2F21-F069-F6CE193A31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74157-468D-234B-BFA9-74E589E6BC86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261697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A67F709-4846-568E-8CAB-DA9210715F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288590-82BD-6539-C5A1-A2AA83134A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7852-E074-7D4C-988B-B4954562A13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442581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84BE1A-CA83-2A95-C961-2FC418CE94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58176-ECCF-1C2A-A736-93EE3E19C1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4D15-868D-F245-8BFD-5CECF3FE27B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363243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815224-ED1C-544F-4D7C-3B1AF4975D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65F54-DB2A-EB43-C2C1-9A4B70F1C0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CCAC-7C59-0249-8086-B9A79CEB695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843636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60967-B72C-1783-CC9A-91572ACF7D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75E0F-56D6-FC10-A2FF-21577C4623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C8DB-1503-FE4C-BC49-73E2B2341BC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7418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304800"/>
            <a:ext cx="19415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37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696295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83740-C6DF-190B-7AC7-884AD85286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55D99-29C9-658A-0A23-34B91537D1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375F-76A9-2348-B17E-1BE31F0353C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1049931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78E8C-1FE4-3267-694E-376D704154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94B8-9D6C-7E4E-23EC-061C860072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09F0-FF40-6542-9FE7-BC5E417F307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9923486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7093F-DB71-3972-B2F0-B4E48A5187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D2712-2650-6668-C479-9B645C0114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C13-FC23-284E-B88A-B2C28F7EDFC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1525117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67537-B2B8-FE24-F4C1-35FE1F7E04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F5BF0-C2AB-730B-7D3C-58E47DBBB0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77D3-1673-C646-996B-AEF74BC1833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6296575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421AEC-0822-B49B-9E7A-FF367FED7F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64E60-B00F-735D-31D7-9D2E771EDF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5C85-119E-CF49-8A53-674CEA8CEFD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667841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CF5B761-8F54-8D81-1F66-DF14212BF5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E77B6F-CF8E-0DC1-FFF0-D93A4742A8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9890-4584-9949-971F-2ED7BDE73F3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026812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E2AA0A-E167-6A84-FDD2-2419797669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EFD36D-F983-C245-D24A-591E5DCABC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8DF9-BE0A-7544-AE13-A7F60BB8FC7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855161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EC18596-1B8B-EB13-539A-36ADA83C55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0E0286-D85C-A0F3-2180-0BF39FA259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9A70-7A3D-B44F-8D12-64D6102E55B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10989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061331-FC6F-C94A-0186-5186E59656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2CE8F-F507-270E-CCA2-385BE9AE3F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32DF-F428-5D48-B4CD-0ECD149F06F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5390303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1C28EB-19EE-4C2A-F35A-9638FDDA27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A19D0-3408-3AA3-379B-1B3330BE6A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DC49-B529-864D-97D6-6EC5BFC520A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3320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579712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1C688-C4F8-7321-C771-1BCBEA8918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81598-E83C-CE1B-EE6D-382B41E244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A2E5-208E-AC4D-BB81-ABF72C7C0C7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203363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A7969-9F68-FB1F-7402-2BF1DC9D57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C3990-C29A-ED16-25FC-DAC090C9F7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A878-4709-EE4A-8D6D-2C79B80EFE8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2512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A85ED-CFB3-A8B9-4EE3-C0F63CAEAF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3B131-80F3-F1C9-0317-499F27EF0B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BBDB-D93F-1D49-8C80-416A1112DD1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388731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41C78-FBE8-8F01-E8EF-BDF58E9138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C4AB54-D137-2F92-26E5-177DB0190B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DC23-2F75-1F41-AA88-2253835D79A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242278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0B693-69C0-0388-C404-5F283687A7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BDDB4-1666-78F0-2612-136AE47DBF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C21F-8BAD-9B40-8396-9CE82A951FA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506502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041FB4-2BD4-D874-E2CB-72F175C80F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41CC7-E796-13C3-A122-1772B6854C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14ED-602A-0242-9F46-216BB60674D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1978731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7BA100B-1724-E91B-7AD5-930EA91A10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19E13B-52BE-1B77-C22B-E882D1E4E6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E008-618B-E046-BBB1-BFD03BE2DF8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2006096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F3CD42-4609-38EA-824D-CA47296652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BD5F5-ABF5-4F0A-1DA9-C2A9890A81E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FB1DF-5BF7-7D4B-A8D1-F87EDA0EF97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9618830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D36B42D-27B2-62ED-68F7-88BD4A37F4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5C95C8-7D67-7355-C379-4CB8FB2B16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693C-2779-2A46-8D9E-FDD939EC55D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6837082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798169-8943-5D1C-1234-56D8CCC7D0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B487D-25B8-15B9-45E0-7769E7473F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9BB3-9E07-484C-B812-37DE415F589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303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45333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91DE0-BC48-4987-BFF9-9C93B3E99F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25B9A-9897-7E02-DFFF-7A74597701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0AF90-8935-E44E-BDAC-2F06529E6E4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284664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19114-F036-C416-4CAD-B9C24853E2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E2A271-64E4-A3ED-CF1D-95B57C76DA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B906-720A-2E4D-B089-B0419D7AE35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7072909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D06BC-D288-57EC-4DA6-CBD4DF603F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EAA4C-3384-86A3-A96B-7D58E41237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F2F9-BB42-FD48-8D76-CDD3D59FD0E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5639950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752A6-BD85-B4A7-C682-5CD6E3BB02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B639A-DBB0-E242-A4C4-035D9D8CEC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A2D5-A087-234E-952A-4033FA4F837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7643727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8B16A-11AD-BF0E-6174-A7E677E0D8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68E58-802E-3818-D053-6AAFB289E9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334B-FB3B-0643-8066-0DF65A8F7E6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1541405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10195-D31B-9B5B-03FB-FE581D123C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3EF3A-066C-7526-7D3C-C921674437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CBB2-41A6-AC4C-8B4C-B8BB0E11BA2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952291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580A0B-B163-BDD9-EF1A-19E4BFF0A1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5DF8D-4F0C-B8C6-F88E-1D56914A3D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A56B-D942-1641-8BA4-A27E9019396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362801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7B8B3F-58B2-3169-D263-AD021265F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AF2C1C-CA17-B4F3-65A8-C7730D82AA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6E47-62C4-B642-9CB5-B6B435974F3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536791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33902EF-EDB0-8600-5B8A-605532CAE5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A188CC-7DCC-8628-1A37-32FDA2B1C4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B53-98EF-8042-9E39-9C04A5DCAA9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252215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950397F-93FC-090A-B870-24C7E1DE15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E94BDE-95B9-2F91-8D7C-7F9BA27801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4FF6-D12F-254B-97BD-721EDA9082E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01324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844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E2A674-D81B-5067-56AA-D444E2A884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F5E3A-243A-D635-4986-C1834DCAB30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9A8CC-0D11-2B4F-B8B6-ECC525EEC61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7625095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9F5D7D-2A26-5152-BF47-31CC2AC2C0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FA88A-A1CA-5C6F-AC53-67640721E6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FDBA-405F-ED48-9770-DB1E7FC4D08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1751879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D2369-5BE7-8AEC-5C7D-0ED04E8F53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304C6-A118-9B3B-A80E-EDC1608A2A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9495-98D0-1644-8DD3-DC0F27C61BF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9687293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8A97D-DDDB-80E0-A585-0D6450AAE4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8B926-E219-6AD5-EBA3-1C6AE0205FC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5453-98C8-C14A-93A1-FEB342077E6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8307076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19DE6-7CE1-4EAA-6C54-D6DC9E338F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3F5CD-9CA2-21C8-5932-5009601061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0F46-99E8-B044-BE0C-96DC49ADC06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812050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33644-2FBA-8959-6A05-73A1E95EB8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BD2CD-41D4-98F9-3C9E-6B91DA6133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CB03-2463-7048-A1E4-9E6A16F68C7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4238539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772CC-0278-75F3-6D59-D7C85080C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877DA8-4756-E388-D715-8A08EC616A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5061-C115-4E48-8E57-B1E0C982DD2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003816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C11019-F934-7B05-3D79-B5DE55E914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B4258-84D1-E3F0-6AB5-9670CF99F4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8448-35A2-254D-913E-D452705C72F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1374472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D9E5BB-BDC9-F2CE-853A-0CEC36674A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FB1612-7039-F2AA-D189-FEABF2D66F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B42A-8002-C345-AFD7-664DADA9B9A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759242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3EA25C-794E-FC77-E3A3-52C9043DB3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EED4E7-94F5-BA6E-E227-9D7D13B5F6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355F-BA6A-B242-A02E-5A62FA04C34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212801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06825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600200"/>
            <a:ext cx="3808413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69067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54FDF24-87E0-D4CC-489E-C69B668A31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5AA015-9C1B-0782-0576-C0B8E2F752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BABE-DFF9-F142-932D-86F26734EE0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142784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E36CB9-0193-9D8E-3532-8BCB45A672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05735-2B6F-C05D-0723-641E556826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C1C2-2759-8545-B8DF-D915E46B7AE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028868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ABEE51-237E-F123-93C4-45B1421EBE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6D45C-2802-3CFC-3005-245D602F428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26D3-66D4-EA4B-894D-AF1743A16BF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466186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6E1DB-8123-8AB0-991C-A6E9795F3A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58558-EB6F-AE21-BD98-0271841677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CC85-A29C-6145-A53E-E93FABADEE7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828055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289D3-29AE-78F2-E8A2-27A1634C78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4F0CB3-9E29-2C9B-6E8E-5E7A20028B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9FE3-D3D9-884C-BFDF-9BBFE4FC4A5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278741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7AEEE-6DFF-DB76-A711-6C11D5EFD9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EEC8B-01DC-BE2F-589E-E13743F95F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BD14-0286-F647-B100-9C66A3CFF29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1210796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31790-4499-082F-52CC-6728F587EB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5450A-F06B-857C-C5FE-D13AF8B6F6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70A9-14FB-1340-ADF9-8A05635966C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49835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75563-9A3F-E1D4-ABCF-64CDCCDDA7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91F82-C06A-9C51-C873-7FE7351500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2A9A-73DE-8A44-A909-ADCD30779A86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348669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9382F7-4E3B-B8FA-A74E-AEFDA6AB6A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0FCFA-2E93-EFFB-8087-0BB7E584428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477B-66A1-E549-B21D-3DB7C2263B3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7362976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3077BA2-CB25-6837-DF7B-8D80B8EAA8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D3F90B-00BC-0E10-4A38-79A28D6830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951B-86F9-A247-AFDB-0F973EEAED2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7356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66655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54A085-1D8B-C7A5-B3B2-D63D1E8396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5C9D87-AD23-4638-E4FD-BE4A66837A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9764-B95F-CD40-84A5-587C3FCCA6A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505291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6F76550-1F2A-8842-3460-FBA443531B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7BCF52-9AC6-AFF8-BAD3-E7F2BC4984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2943-85EB-4449-9A9F-9E4203AB5A3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869191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C1ADAC-6F06-732C-7F91-B52CF241AE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A634F-3703-010B-8493-A61B6308AD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8A7F-CF9E-F944-ADAE-E7D5BA957FB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191069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9A7150-B893-ADAB-E6A6-4AE6C4B125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C0C8D1-690E-23F5-358A-EB1710B1F4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03EF-7426-5B4A-B0AA-AF3B0CBEE13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0449875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764E9-C656-CC8B-FCD7-EA9ADE0AC1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D1651-0E7D-9000-C085-7DD97239A4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88E6-07AD-E04F-B4DE-F652E0EDFCE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62998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E47E3-D3D5-A91A-D644-5440810227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37D71-22FC-9C7B-0E80-E16726BB76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B575-9924-F048-AC48-CF81B49C691C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8806739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F33EA-1EEE-3304-75C7-B3D465FFAA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3B2ADF-4D1C-050A-865C-93CB9CAA8F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5146-62CD-2F41-ACEE-00E6041D6FD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294324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59E71-573A-8177-8032-F27A95F7EF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68B7F-4915-4FD1-5ABD-BA44FDAAA7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F651-083B-6548-AB49-F4203C50268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1620551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C604E-2298-FE06-11D7-02B99DB7F6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9DC2B4-7E4B-89E1-6BA2-FC076D218D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2EF2-ADB0-164B-B3BC-C6EDABF9F5C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641250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64132C-5061-BBFB-A913-714627171F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E0F27-5528-975E-0D74-13C35B5810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670B-BE46-194F-B200-5AA780C79B8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4074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513914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A4DF2D-D15F-8A08-F1F9-576E42A6C2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9CC9DF-654C-3F9F-60F9-EDA5921692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3E2F-7141-EF41-91B9-92A5794CCA4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9172168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FB7E6E-D654-07A2-6910-263560AD9D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8CB8FE-A7D8-4AF3-320E-6278FED157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645B-0151-B445-8897-7E5BAEB95F5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6068806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139A215-D5EE-5CE6-D289-FC8B0D9850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285D8F-D5C5-C336-9252-FB151DB027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386B-B069-8D45-98E0-360FCFA0C88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6836998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D01B6A-C21C-E5DC-5F78-902F482A02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283BB-EBBE-D284-3F22-A05A8CD613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8FF7-1E2C-3742-8A5D-81368A75068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542748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1AAEAF-DC43-0814-52A2-CD1AED69DB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7C46F-261E-560C-27C1-FFB8954652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0175-77D7-C740-8871-D5CDCD62132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5500965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8ECD2-2288-CA1D-40EC-19D60411D1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51EBE-54A7-4532-7D48-3E5FEF4A53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BA3F-F228-C94C-95EB-B26814BED74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1146062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F6F9FF-B078-6092-652B-F1D4C8ADF7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446A3-31A0-A73A-2F19-AB43AA879B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4E16-6FBF-1343-8007-84630C47022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2325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333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1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05770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2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6525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304800"/>
            <a:ext cx="19415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37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7756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4AAAD-4965-D303-63D3-493389FFF2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2353C-F052-704D-9480-F0A2FC144E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8FA3-BEB4-E14A-A91B-1FABDF59ADD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419926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17642-8CFC-2A9D-8550-BF05032E51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2D47C-9ABD-E638-9036-F88E0EA17C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FFD6-1A3D-2B43-835F-647EB8240A9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71137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7D38B-EF44-8DE0-784F-D59F6DA272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9FDEA-0DDE-EF7A-9FA2-A4DCD7AA74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A7BE-1D01-1942-9A11-517AE2CF7EB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0703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90322E-DD70-4C36-798E-574444ECE4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069A3-6ED9-DB9E-A058-37873A0A84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27E3-C6C2-0749-8508-E0EF3D0CB25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189495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ACFA9C-F65E-AA98-671E-F72DD634E4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EC1BE0-5CFC-9BC2-ED6C-67F72DC326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76FC-D5F3-C342-A564-33991813E866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16977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431D2D0-E8AD-081D-E413-6553974F6D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B05E31-0943-0208-37D5-9E9DD6BFED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AC8A-4206-984F-8CAE-FB11FBEB5AC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691233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684EC8-6D1C-9A79-6A9A-CE8C0EF87D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82E93-8B35-05BB-B315-C203B99E7F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A0BEE-FE3A-544E-A6E4-A9712CAAE38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9597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365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BE680B-735D-F5E7-3B9A-AD27ED6730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F989D-32A2-9FC2-5112-C1357F1AAF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35E8-1835-6043-8A7B-CE5F8D2F7C3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5395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15AD4F-C650-05BE-3F8D-E3F5B653F2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64007-82DF-3D9D-1B17-6374A9BA2B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C5DE3-EFB9-F849-B980-CA6C8CF8434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62486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BBE9B-2037-43E7-6ECF-0AA100EB17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54FD7-24B8-EDF1-A9DD-0E7CADCA18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AEDD-843D-904A-8487-00B7D99BF7C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491895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2AD1B-5BC8-7B53-63EF-50CB6FF0D7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CD0BF-3460-930C-6012-8E4AA7833B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A42-EA8E-DF45-A742-554343C5846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02375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3096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48539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474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06825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600200"/>
            <a:ext cx="3808413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0603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902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7155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06825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600200"/>
            <a:ext cx="3808413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78671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4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250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324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63016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304800"/>
            <a:ext cx="19415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37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52691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3042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46693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324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06825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600200"/>
            <a:ext cx="3808413" cy="456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8377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75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50473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90882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30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525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20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75342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304800"/>
            <a:ext cx="19415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37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70891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B590C-6B9B-E070-7E92-1B547859CB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F4B6F-37F4-DB27-2143-8F3E591782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4E59-6DE4-DF41-B6E6-FB98BD654E46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304120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DFFD1-B887-D5F7-3B4C-CB62701286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51897-CC20-2289-5D34-45A16BBA32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BB76-A7FE-A243-A56E-946DE4C0E7C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975301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00059-B2C9-03ED-5040-C468FDB680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E6DACF-9B80-DA0E-542A-434DA7F6A1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749E-DAFC-3740-950E-E5F7F43E9B9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2970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8721E1-6E9A-45BB-5757-E97B31EEAB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EFC85-7672-11F6-1554-748B66C9EF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8C68-58D8-B64A-A63A-81333A5259A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4013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42644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368889-1190-23B6-ECEC-617A6DB985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D3C043-E352-DF5E-63CF-51F0A6F97EA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07CE-6C89-924D-8F64-AD656DEBBD9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269150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540E553-ECC8-1831-6DFB-7B701CC34E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AC1128-15A4-8D14-7D88-35673049F7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8D647-2060-6948-BD96-62ECE660EDA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682455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EF8F854-B7C5-591E-D4CE-492948E4F5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0AB566-88BC-A19B-950F-A2C5D48882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5F11-FB1D-5148-B819-2EEFEC21B52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724256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95F89D-B7AE-7F87-830D-0C155455F7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30AF2-3D7E-3E50-E36C-A34AEDE27C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5D10-AF22-4A4B-94F8-8BC72134C62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47607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5180ED-56A4-8774-741C-6D5D5EF139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7D477-A5CC-F96A-9A8A-DE62B0ACD2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D9F6-6CB1-BB40-8AC4-6AADAA0ED07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966706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430AD-BFCE-3BCF-E1FC-89061615ED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4EBF8D-4CFE-0B91-BBF7-03F6B7F87E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1102E-500D-5648-92F3-F36AA57DDFA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4739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B2619A-D8DF-4D17-32FD-A75C9A5795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FC7C5-E72B-22B8-9503-2282DC8C47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E6FF-B23B-0A48-BF55-8B45A3F5FBA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906563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F1FEE-8106-ABC8-5BFD-36BC044C8E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6F5B91-8BC2-FBD7-9F3A-27C52CD788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FC26-A2A0-664E-B033-1F156C5BCD1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25411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19A0D5-8317-DA06-960E-5454AE5179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1C9705-5E9D-056E-97D3-BCCEB3E6560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8547-FAEC-2D43-AEDD-DA310524AC2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42076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153E9-0E61-DBED-C847-BE49BFE3A7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9CCC7-7BF8-766B-7053-13B58EE690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8565-6E7D-FF40-8F11-8A365D26F18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80269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65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C394F9-1F05-BE0B-62A6-A530256487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121F1-A9F9-1C6E-0A8D-181F178C1F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F5A0-D287-4C4E-8047-D2F4928D32E4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075170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28CD0A-6254-453A-BF74-FFD3B5E7F5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11943E-DA34-26D0-431F-549DCFB504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6F6-80BA-004E-9787-CAB2D5F2B1C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329486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E56D2B-AD7C-2D32-2896-926CE97837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1CF187-E329-9144-9046-3ECAAA61F9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004D-20A4-4F42-B4E4-640E87D4EBE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71771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150D71D-C26F-0F64-14FF-756AFB4711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F3EDA6-0994-593C-3F84-CE16B9204F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DB71-2EF5-A148-9FF7-BB1ABFA238D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049797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2B2701-FA0F-4B9F-00BC-174A76251A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B562F-3D2E-2C41-0862-1E428182E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883-6F2F-0945-A1B4-943B82554A7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065942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900A73-8C9F-28C5-40DD-8AA8CC3719F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26545-C9FB-DAED-15F8-081931EBEB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42BE-CE5A-FA4A-ADEF-4977A818FE5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888360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1D159-5148-3911-2ED0-32F4424C92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CB6F6-7E6E-B8F9-5900-7E266A7C77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E234-4AEC-C740-A9DA-21D2ED3A07D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492572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FB49A-2C93-2A6E-64DB-6056034868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D540F-CEA0-2275-BC83-D9E84BB396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5F51-4B62-F249-8A65-1133A40464A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7648065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20D48-BF52-1DA1-5952-72B9C875C8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605D0D-5C79-B049-13D8-1B1370BB8D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27A2C-5594-4844-AA31-1280DACEE0C1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376040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ACBE-25AC-2D9F-62B2-9F6602FB8D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65B4B-ABEA-87BC-F876-121B701C96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761F-98D8-6841-8611-E95985EE350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69187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44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4C0B2-F20C-F6DA-7739-E0082C1720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C36A9-A622-67F0-7D95-7C5A75CB095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D11C-0E2E-5845-A146-4B7E94F38B9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4210329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15B100-CA4D-6F5F-86B9-5107C1E4BA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8EB6-47DF-65EC-1C9D-E949602FAE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0B6A-31EC-1141-8B6C-0133F69F47B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391575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AA67E0-CC48-BED5-00B5-E106170880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C10892-4487-1AAD-1807-FFAFF29B7A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BFAE-225D-9A4A-9D56-92D639DDCE8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350225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DA1C54-5E91-F736-9A12-BF07FA22E0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D59905-928B-79CC-3778-461AEFE873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E220-E710-6C49-8F48-4C23496B000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655336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D163A3-8EC5-B157-2504-B3834FE60C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4F1886-8A29-3279-1AD1-A07E615911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75ED-2E3A-9D4A-B54A-348270510049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12002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AC39B9-997D-85C9-06B4-5855ED0A8A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525C1-9290-A915-3FC5-EBAA6E1B7C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2042-5874-C043-8993-9272C74CDC6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2913233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9722F3-2B04-95D5-C87A-FA7C87AA1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A6F62-475D-BBF1-D1B7-F9AA561FD7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B959-1374-7A42-8DF9-91F1773082E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63629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93937-556A-63DC-C7C4-EE51A26261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0A099-89C4-792B-1DCE-DD0C94FF03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D795-685E-3548-897C-2297AC8404F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950043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5D94-CA8D-5EA6-6838-4E916448BC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CC660-7BE3-D8CF-8BEF-AB62763F19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997F-97EC-6F40-AA6F-22D7ECA1A01C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4696745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7FAD5-1C8F-9E56-527D-793E5E1DDD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E4997-5442-4529-45D3-D8560346BF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8F50-2B89-F849-BAAF-29788469403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6897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850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700F4-974C-C5BE-8015-6269B77C8C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EFBE5-91D6-01D4-D035-B47EC483CC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3405-8E7E-9142-AF83-63D2AFFAA6F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019583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C922B-2E52-E269-753A-C965626522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56020-7BCD-3297-A39B-C01B6C0446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7635-1AA2-1F46-827C-01F1B6FDC5C6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626907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4DEC3A-884E-7561-6BD1-A89D54BA96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54FEEB-C292-FE1B-ADF1-706C4512D1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9646-5303-954E-8292-CC04B4494B9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15125020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2A62FE-2C94-DFAD-A656-074F2AA653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326E7A-6A1A-9D55-7773-B4D50148FA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4236-CA6C-0545-994E-71CFB81442AE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4080926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53E70F-846B-57B7-A1EA-17A7163262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423A79-FD2E-EE0B-9F3F-2492456249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5526-1D33-2249-9C4E-7FBE36ED66F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528042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1B02AEB-2950-8CEF-63E0-1503AA602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3B9940-6BFA-B5A1-4CAD-0780CBBE43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C586-462E-CC4A-A187-65EDBA6E2870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11859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46BEC7-6FEC-2B24-7A0E-614C01D6C3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F1969-57AC-2487-78D5-5B39AF22D8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CE90-2D46-994C-AC01-28E2D280ADE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20848922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2A993C-EDE7-2E8D-26A1-651E05E479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E841E-B2E7-DF8F-E3D7-9C340105F8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9B9F-CD4B-E34C-B2C7-6C687F9A33E3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8091361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346A9-9365-2AC5-A88F-6C312E3AC6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2FA7A-6404-69DC-30DD-976F0C2580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2D72-C055-554B-8FDE-72511953561D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486173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2DFE4-BC04-FB87-F839-74FE842083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7FB24-1E61-37C5-D975-0D7C0C2D4F8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CC8E-93A4-9A4F-BC76-37207EF1FF7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  <p:extLst>
      <p:ext uri="{BB962C8B-B14F-4D97-AF65-F5344CB8AC3E}">
        <p14:creationId xmlns:p14="http://schemas.microsoft.com/office/powerpoint/2010/main" val="38866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32EB1F6-E2AD-4B34-3DF1-E2F2025E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072C168-A21F-16A4-8B88-2401FF09F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67638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A740B666-6DE2-E78D-EFAF-9549D3F78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4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4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F7BFE0F-B7F1-3A02-6110-7B11C6E9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  <a:defRPr/>
            </a:pPr>
            <a:fld id="{2B628B1F-6E71-4D43-9F66-D3649AF124D2}" type="slidenum">
              <a:rPr lang="da-DK" altLang="en-DK" sz="900" smtClean="0"/>
              <a:pPr>
                <a:buSzPct val="100000"/>
                <a:defRPr/>
              </a:pPr>
              <a:t>‹#›</a:t>
            </a:fld>
            <a:endParaRPr lang="da-DK" altLang="en-DK" sz="9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F22336-E203-C621-2BBD-0737BB24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  <a:defRPr/>
            </a:pPr>
            <a:r>
              <a:rPr lang="en-GB" altLang="en-DK" sz="900" b="1"/>
              <a:t>DTU Health Tech,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FC662150-15B9-08BC-66CA-FD8C58BD8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5A6820C-22E6-84AF-F632-34F15909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98D0CBB-6889-48FA-1C86-306C3E49F5C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6D3B636-9D7A-2AD8-3EFA-AE2BF1E6A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E533D2-F867-4695-1F8C-ED77E2E82C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1705473F-26BC-5D4B-9E7C-3ADEB3B06FBC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6D0F4490-659E-DC2C-75A9-F1956E70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5AE33DD-8D07-9704-16F0-C4E79B6BF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AE09EA-7C8A-C36B-4F11-41A16ECC1D9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48D1D0C5-4936-06C8-E652-173A612A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7B59F1-8D69-E842-216B-F6F000ED42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EAA15378-B492-A14A-8425-1D5D3C614775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13749A57-F37A-AF79-6B68-51355E3E5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0BE6641-70ED-C532-F074-D4607FD54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82FA737-7EEA-28BA-B5D0-C6641496AA6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648F6E96-0CB3-DD4B-B762-E5D048D1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668875-F9C1-FB90-B2CE-26496530AB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D3952FD4-8B68-CB42-B8E5-F6442AF8BD3A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F4216ED-5225-F2C9-B0DA-621A53BDC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C311935-422E-D4EC-5AF6-E8A355D74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6F5D92D-61D5-EE98-BA08-D4A972FAF7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14E2ECBF-010E-C227-E04F-6D1214B4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54EE4C-6B31-597F-4182-53DF796938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CEDE0D83-B59F-C640-A133-0ECACCC7906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D1BE24E6-E6A7-0BA1-E4C6-53D7AA3D2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4B8B7D9-B0A4-A24B-A3B9-491527AB8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A6681EA-716D-E281-6BB0-C100A153F5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12FAF3E-B134-FD7C-F9F5-C9853936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EAC3CA-6F3F-45DF-85EA-4DAA009834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2AD53E33-10DA-6543-BFF5-211B90D02F8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F333950-37EB-4B09-2BCA-0AD5BB481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4784627-2371-83AB-78B1-85C693B43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4A877DE-536E-D075-701E-C913DC68776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109E2017-0385-2786-0C36-581EE895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F25690-C8D3-51BC-CBFD-B68DF8DD15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6778DAA0-C6A2-0644-B7A1-6251C41B5682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A7893CE0-618D-A74E-0375-ADF7E5C97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6ED03D6-98C1-4F57-5C44-CE4DA2B5C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832B4A-B32A-4307-6F41-341777C6404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FD1F11A8-E024-2C19-3F05-1FA5E539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B807EE-1981-8BA0-2D7C-47DBEE82CC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77F21E49-66F4-C94A-9BE8-AB922121FBC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0180E43-34EE-6D1A-4738-C733E22AF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FABF2CEA-42E1-793B-A41A-C09B05BAA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67638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FD52ED24-01B1-B99B-F458-5C3450B6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4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4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C53A9F4-87C2-6392-2C28-D3C188F7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  <a:defRPr/>
            </a:pPr>
            <a:r>
              <a:rPr lang="en-GB" altLang="en-DK" sz="900"/>
              <a:t>17/04/2008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376B658-1636-27B8-4091-BF0A1D75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  <a:defRPr/>
            </a:pPr>
            <a:r>
              <a:rPr lang="da-DK" altLang="en-DK" sz="900"/>
              <a:t>Presentation name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C9C57A3-938E-67FD-DCDA-3090AAB7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  <a:defRPr/>
            </a:pPr>
            <a:fld id="{38BCAAE5-6460-994A-A5F5-B0C9EE836733}" type="slidenum">
              <a:rPr lang="da-DK" altLang="en-DK" sz="900" smtClean="0"/>
              <a:pPr>
                <a:buSzPct val="100000"/>
                <a:defRPr/>
              </a:pPr>
              <a:t>‹#›</a:t>
            </a:fld>
            <a:endParaRPr lang="da-DK" altLang="en-DK" sz="9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4CF9E2-CD96-02D5-9B21-07361205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  <a:defRPr/>
            </a:pPr>
            <a:r>
              <a:rPr lang="en-GB" altLang="en-DK" sz="900" b="1"/>
              <a:t>DTU Systems Biology,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8C0BA33-2917-2D06-E8DC-9242567B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B61EA4E-3F76-AF9D-9DCE-A7EB9C312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D368B0-AB74-4E7C-B072-2DC890E1B4E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72E4E430-E1E2-F60B-E2F8-1C54C08C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0058A2-7D45-C204-4111-0F772E3670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fld id="{2C109166-28E2-CC48-973A-0368CABFB2DF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8FC6CB80-6C81-25C6-2D3C-6AA70611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4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4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6E38C7D2-0D2D-85B6-06E1-368A5B8B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429125"/>
            <a:ext cx="5511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C8B81934-F896-98AD-EF71-B82CFC8F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92825"/>
            <a:ext cx="29527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>
            <a:extLst>
              <a:ext uri="{FF2B5EF4-FFF2-40B4-BE49-F238E27FC236}">
                <a16:creationId xmlns:a16="http://schemas.microsoft.com/office/drawing/2014/main" id="{C7B6C964-26FC-29D0-88A8-5BE97812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537F9669-7387-D1E1-DC71-38641EC99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67638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C5ABB8DB-3D7B-607A-D63E-F6CB9C15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4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4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1CD0B45D-EC7B-3431-72B5-EBA13FC2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7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628" t="437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7CCB9FE4-EBEB-0911-8249-632A52AE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438525"/>
            <a:ext cx="47117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73305481-F382-4B9E-78D2-B9BF1C8CF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036B3F73-822F-57F9-FDDB-FEFB99F6C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67638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18933026-D3F1-EFB9-89E0-50D44D23C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D53FF6-C1A0-51F4-5F05-3E8BB64A6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93D9FBE-F124-2978-096A-E7A823D4B00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1CAB3066-43D7-9157-2690-2D3D5F3C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E4826F-5303-23C9-7866-508B26A064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11DA2B95-B490-2F44-809A-A610FEBBEF8B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C0221CB-143E-1C00-1EF0-9CB41A2F7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A1378E1-4811-E40A-BF0A-1B479324B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A426411-CCCE-AD44-5C0C-20DEF649F80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FF097CD3-2150-E619-9CB0-0DC96FEF8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369F8B-3463-5479-7BDE-BDDE23481D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E39F6438-623F-B24A-80BC-9A81CEA62658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81E2469-E749-2EB6-45B8-6AD0EFE77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1D6A925-CBFF-C5E5-10FF-9BA9503B2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15624B-7CEF-2CC1-D023-7960563BBD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6B405D25-ADBD-1988-4B10-95F43797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719919-A8BB-F7CC-809E-9E98D9E87A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FAD94C27-E20F-FB45-A095-98D490360C5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C75A5A4-3400-8DBB-CA1A-F657E086C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4E26D6F-A6B9-7645-F575-1144CDD27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09E7ED-48D8-78F1-51C9-501FB4D776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da-DK" altLang="en-DK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76D6C904-ED0B-0D4D-E763-F1A921F9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a-DK" alt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6C61F0-7876-F976-FD7D-7C810E633E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0"/>
              </a:spcBef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2666A83F-7DDF-1A4F-832C-E0AB98BBCE17}" type="slidenum">
              <a:rPr lang="da-DK" altLang="en-DK"/>
              <a:pPr>
                <a:defRPr/>
              </a:pPr>
              <a:t>‹#›</a:t>
            </a:fld>
            <a:endParaRPr lang="da-DK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 PL SungtiL GB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 PL SungtiL GB" charset="0"/>
          <a:cs typeface="AR PL SungtiL GB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 PL SungtiL GB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 PL SungtiL GB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 PL SungtiL GB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 PL SungtiL GB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galler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born.pydata.org/examples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B37D8C30-FAAD-F82E-2708-E7FE6D19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a-DK" altLang="da-DK" sz="4400" dirty="0">
                <a:solidFill>
                  <a:srgbClr val="000000"/>
                </a:solidFill>
                <a:latin typeface="Calibri" panose="020F0502020204030204" pitchFamily="34" charset="0"/>
              </a:rPr>
              <a:t>Python</a:t>
            </a:r>
            <a:br>
              <a:rPr lang="da-DK" altLang="da-DK" sz="4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altLang="da-DK" sz="4400" dirty="0">
                <a:solidFill>
                  <a:srgbClr val="000000"/>
                </a:solidFill>
                <a:latin typeface="Calibri" panose="020F0502020204030204" pitchFamily="34" charset="0"/>
              </a:rPr>
              <a:t>Plotting, </a:t>
            </a:r>
            <a:r>
              <a:rPr lang="da-DK" altLang="da-DK" sz="4400" dirty="0" err="1">
                <a:solidFill>
                  <a:srgbClr val="000000"/>
                </a:solidFill>
                <a:latin typeface="Calibri" panose="020F0502020204030204" pitchFamily="34" charset="0"/>
              </a:rPr>
              <a:t>Matplotlib</a:t>
            </a:r>
            <a:r>
              <a:rPr lang="da-DK" altLang="da-DK" sz="4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a-DK" altLang="da-DK" sz="4400" dirty="0" err="1">
                <a:solidFill>
                  <a:srgbClr val="000000"/>
                </a:solidFill>
                <a:latin typeface="Calibri" panose="020F0502020204030204" pitchFamily="34" charset="0"/>
              </a:rPr>
              <a:t>Seaborn</a:t>
            </a:r>
            <a:endParaRPr lang="da-DK" altLang="da-DK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B757B4EC-BB2F-033E-78C4-9A15E530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725144"/>
            <a:ext cx="7040563" cy="13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da-DK" altLang="da-DK" sz="3200" dirty="0">
                <a:solidFill>
                  <a:srgbClr val="000000"/>
                </a:solidFill>
              </a:rPr>
              <a:t>Cecilie Thystrup</a:t>
            </a: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DTU Food, Research Group for </a:t>
            </a:r>
            <a:r>
              <a:rPr lang="da-DK" altLang="da-DK" dirty="0" err="1">
                <a:solidFill>
                  <a:srgbClr val="000000"/>
                </a:solidFill>
              </a:rPr>
              <a:t>Foodborne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Pathogens</a:t>
            </a:r>
            <a:r>
              <a:rPr lang="da-DK" altLang="da-DK" dirty="0">
                <a:solidFill>
                  <a:srgbClr val="000000"/>
                </a:solidFill>
              </a:rPr>
              <a:t> and </a:t>
            </a:r>
            <a:r>
              <a:rPr lang="da-DK" altLang="da-DK" dirty="0" err="1">
                <a:solidFill>
                  <a:srgbClr val="000000"/>
                </a:solidFill>
              </a:rPr>
              <a:t>Epidemiology</a:t>
            </a:r>
            <a:endParaRPr lang="da-DK" altLang="da-DK" dirty="0">
              <a:solidFill>
                <a:srgbClr val="000000"/>
              </a:solidFill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C2FE23D4-671A-7780-1554-16FC0DB3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86500"/>
            <a:ext cx="4286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9" descr="plot - Python plotting libraries - Stack Overflow">
            <a:extLst>
              <a:ext uri="{FF2B5EF4-FFF2-40B4-BE49-F238E27FC236}">
                <a16:creationId xmlns:a16="http://schemas.microsoft.com/office/drawing/2014/main" id="{D09E4E0A-46AA-399E-8467-DAE1B781C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0"/>
          <a:stretch/>
        </p:blipFill>
        <p:spPr bwMode="auto">
          <a:xfrm>
            <a:off x="2156231" y="1514606"/>
            <a:ext cx="4831537" cy="31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Theory: The anatomy of a plot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353E01D-D79F-E43C-0980-B7D609AE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484784"/>
            <a:ext cx="5303838" cy="381642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#!/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usr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/bin/python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da-DK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 </a:t>
            </a:r>
            <a:r>
              <a:rPr lang="da-DK" sz="16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da-DK" sz="1600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as </a:t>
            </a:r>
            <a:r>
              <a:rPr lang="da-DK" sz="1600" b="0" i="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da-DK" sz="1600" b="0" i="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altLang="da-DK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fig, ax =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plt.subplots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time = [1,2,3,4,5,6,7,8,9]</a:t>
            </a: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doses = [0,1,4,2,4,2,7,11,6,3.4,99]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ax.plot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(time, doses)</a:t>
            </a: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ax.set_xlabel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(‘time (h)')</a:t>
            </a: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ax.set_ylabel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(‘Concentration')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plt.savefig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(“concentration_CH3.png”)</a:t>
            </a: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plt.show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A20315A-49F7-8281-E95C-64E8BCFD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2071687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Create a figure containing a single axes.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D80B80B3-DBEB-612B-A158-F2FCA20F5A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1880" y="2286001"/>
            <a:ext cx="2818432" cy="2068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B2C6D200-5FBE-344C-ED9D-F1AE0FEFD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832" y="3429000"/>
            <a:ext cx="3250480" cy="1440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CF3A003-A885-A7CD-630C-ADAB38D4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369" y="3303293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Plot data 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2EA14DB-94A5-53DC-35F2-90B6598BA1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920" y="3833813"/>
            <a:ext cx="2458392" cy="4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9DF50F4-6596-9810-0ED3-891E4DF9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481" y="3741759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Add labels to plot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E9E77C9E-CADF-C225-5F28-773146CA66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0032" y="4503758"/>
            <a:ext cx="1550293" cy="1016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47CE867-EF33-B8C0-7FEE-36EC6D73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4452939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Save plot 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7EBFF4ED-A198-DDB4-9A50-D7F8EFE771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710" y="4693171"/>
            <a:ext cx="4583014" cy="3408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647EEBA-5888-456C-E99D-4F5E14FF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4" y="4863576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Show plot </a:t>
            </a:r>
          </a:p>
        </p:txBody>
      </p:sp>
    </p:spTree>
    <p:extLst>
      <p:ext uri="{BB962C8B-B14F-4D97-AF65-F5344CB8AC3E}">
        <p14:creationId xmlns:p14="http://schemas.microsoft.com/office/powerpoint/2010/main" val="1472517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1">
            <a:extLst>
              <a:ext uri="{FF2B5EF4-FFF2-40B4-BE49-F238E27FC236}">
                <a16:creationId xmlns:a16="http://schemas.microsoft.com/office/drawing/2014/main" id="{BD83281E-325E-3436-1BEC-19E92DC2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306A993-63E9-20B8-E263-BA754FFF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How to view the plots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4948CE26-AF8C-E5A1-AD00-5A4ADD82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5154910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1) In </a:t>
            </a:r>
            <a:r>
              <a:rPr lang="da-DK" altLang="da-DK" b="1" dirty="0" err="1">
                <a:solidFill>
                  <a:srgbClr val="000000"/>
                </a:solidFill>
              </a:rPr>
              <a:t>Anaconda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Use</a:t>
            </a:r>
            <a:r>
              <a:rPr lang="da-DK" altLang="da-DK" dirty="0">
                <a:solidFill>
                  <a:srgbClr val="000000"/>
                </a:solidFill>
              </a:rPr>
              <a:t> an interpreter (like </a:t>
            </a:r>
            <a:r>
              <a:rPr lang="da-DK" altLang="da-DK" dirty="0" err="1">
                <a:solidFill>
                  <a:srgbClr val="000000"/>
                </a:solidFill>
              </a:rPr>
              <a:t>anaconda</a:t>
            </a:r>
            <a:r>
              <a:rPr lang="da-DK" altLang="da-DK" dirty="0">
                <a:solidFill>
                  <a:srgbClr val="000000"/>
                </a:solidFill>
              </a:rPr>
              <a:t> or </a:t>
            </a:r>
            <a:r>
              <a:rPr lang="da-DK" altLang="da-DK" dirty="0" err="1">
                <a:solidFill>
                  <a:srgbClr val="000000"/>
                </a:solidFill>
              </a:rPr>
              <a:t>pycharm</a:t>
            </a:r>
            <a:r>
              <a:rPr lang="da-DK" altLang="da-DK" dirty="0">
                <a:solidFill>
                  <a:srgbClr val="000000"/>
                </a:solidFill>
              </a:rPr>
              <a:t>) to </a:t>
            </a:r>
            <a:r>
              <a:rPr lang="da-DK" altLang="da-DK" dirty="0" err="1">
                <a:solidFill>
                  <a:srgbClr val="000000"/>
                </a:solidFill>
              </a:rPr>
              <a:t>see</a:t>
            </a:r>
            <a:r>
              <a:rPr lang="da-DK" altLang="da-DK" dirty="0">
                <a:solidFill>
                  <a:srgbClr val="000000"/>
                </a:solidFill>
              </a:rPr>
              <a:t> the plots in real time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2) In the terminal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Write </a:t>
            </a:r>
            <a:r>
              <a:rPr lang="da-DK" altLang="da-DK" dirty="0" err="1">
                <a:solidFill>
                  <a:srgbClr val="000000"/>
                </a:solidFill>
              </a:rPr>
              <a:t>plt.show</a:t>
            </a:r>
            <a:r>
              <a:rPr lang="da-DK" altLang="da-DK" dirty="0">
                <a:solidFill>
                  <a:srgbClr val="000000"/>
                </a:solidFill>
              </a:rPr>
              <a:t>() in the end of the file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Image interpreter </a:t>
            </a:r>
            <a:r>
              <a:rPr lang="da-DK" altLang="da-DK" dirty="0" err="1">
                <a:solidFill>
                  <a:srgbClr val="000000"/>
                </a:solidFill>
              </a:rPr>
              <a:t>will</a:t>
            </a:r>
            <a:r>
              <a:rPr lang="da-DK" altLang="da-DK" dirty="0">
                <a:solidFill>
                  <a:srgbClr val="000000"/>
                </a:solidFill>
              </a:rPr>
              <a:t> open </a:t>
            </a:r>
            <a:r>
              <a:rPr lang="da-DK" altLang="da-DK" dirty="0" err="1">
                <a:solidFill>
                  <a:srgbClr val="000000"/>
                </a:solidFill>
              </a:rPr>
              <a:t>automatically</a:t>
            </a: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(On Mac: </a:t>
            </a:r>
            <a:r>
              <a:rPr lang="da-DK" altLang="da-DK" dirty="0" err="1">
                <a:solidFill>
                  <a:srgbClr val="000000"/>
                </a:solidFill>
              </a:rPr>
              <a:t>Xcode</a:t>
            </a:r>
            <a:r>
              <a:rPr lang="da-DK" altLang="da-DK" dirty="0">
                <a:solidFill>
                  <a:srgbClr val="000000"/>
                </a:solidFill>
              </a:rPr>
              <a:t>, on Windows: ??)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3) Save as </a:t>
            </a:r>
            <a:r>
              <a:rPr lang="da-DK" altLang="da-DK" b="1" dirty="0" err="1">
                <a:solidFill>
                  <a:srgbClr val="000000"/>
                </a:solidFill>
              </a:rPr>
              <a:t>picture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Using the </a:t>
            </a:r>
            <a:r>
              <a:rPr lang="da-DK" altLang="da-DK" dirty="0" err="1">
                <a:solidFill>
                  <a:srgbClr val="000000"/>
                </a:solidFill>
              </a:rPr>
              <a:t>command</a:t>
            </a: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plt.savefig</a:t>
            </a:r>
            <a:r>
              <a:rPr lang="da-DK" altLang="da-DK" dirty="0">
                <a:solidFill>
                  <a:srgbClr val="000000"/>
                </a:solidFill>
              </a:rPr>
              <a:t>(</a:t>
            </a:r>
            <a:r>
              <a:rPr lang="da-DK" altLang="da-DK" dirty="0" err="1">
                <a:solidFill>
                  <a:srgbClr val="000000"/>
                </a:solidFill>
              </a:rPr>
              <a:t>path</a:t>
            </a:r>
            <a:r>
              <a:rPr lang="da-DK" altLang="da-DK" dirty="0">
                <a:solidFill>
                  <a:srgbClr val="000000"/>
                </a:solidFill>
              </a:rPr>
              <a:t> + ”</a:t>
            </a:r>
            <a:r>
              <a:rPr lang="da-DK" altLang="da-DK" dirty="0" err="1">
                <a:solidFill>
                  <a:srgbClr val="000000"/>
                </a:solidFill>
              </a:rPr>
              <a:t>name_of_plot.png</a:t>
            </a:r>
            <a:r>
              <a:rPr lang="da-DK" altLang="da-DK" dirty="0">
                <a:solidFill>
                  <a:srgbClr val="000000"/>
                </a:solidFill>
              </a:rPr>
              <a:t>”)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Open </a:t>
            </a:r>
            <a:r>
              <a:rPr lang="da-DK" altLang="da-DK" dirty="0" err="1">
                <a:solidFill>
                  <a:srgbClr val="000000"/>
                </a:solidFill>
              </a:rPr>
              <a:t>picture</a:t>
            </a:r>
            <a:r>
              <a:rPr lang="da-DK" altLang="da-DK" dirty="0">
                <a:solidFill>
                  <a:srgbClr val="000000"/>
                </a:solidFill>
              </a:rPr>
              <a:t> in Internet browser, Word, etc.</a:t>
            </a:r>
          </a:p>
        </p:txBody>
      </p:sp>
      <p:pic>
        <p:nvPicPr>
          <p:cNvPr id="1026" name="Picture 2" descr="Anaconda (Python distribution) - Wikipedia">
            <a:extLst>
              <a:ext uri="{FF2B5EF4-FFF2-40B4-BE49-F238E27FC236}">
                <a16:creationId xmlns:a16="http://schemas.microsoft.com/office/drawing/2014/main" id="{5B5D0970-5A9C-5C0F-5968-C55780FF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5371"/>
            <a:ext cx="2544385" cy="12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Code example: Simple plot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30BF04A2-6925-00F4-9F9A-70A35941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 err="1">
                <a:solidFill>
                  <a:srgbClr val="000000"/>
                </a:solidFill>
              </a:rPr>
              <a:t>Let’s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  <a:r>
              <a:rPr lang="da-DK" altLang="da-DK" b="1" dirty="0" err="1">
                <a:solidFill>
                  <a:srgbClr val="000000"/>
                </a:solidFill>
              </a:rPr>
              <a:t>try</a:t>
            </a:r>
            <a:r>
              <a:rPr lang="da-DK" altLang="da-DK" b="1" dirty="0">
                <a:solidFill>
                  <a:srgbClr val="000000"/>
                </a:solidFill>
              </a:rPr>
              <a:t> it out in Python!</a:t>
            </a:r>
            <a:endParaRPr lang="da-DK" altLang="da-DK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3074" name="Picture 2" descr="quick start">
            <a:extLst>
              <a:ext uri="{FF2B5EF4-FFF2-40B4-BE49-F238E27FC236}">
                <a16:creationId xmlns:a16="http://schemas.microsoft.com/office/drawing/2014/main" id="{A519CA46-8794-EF59-82E5-379F43BA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8119"/>
            <a:ext cx="5936208" cy="44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30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Useful commands - matplotlib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F8A266F-0328-6119-164F-6F4235CE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54685"/>
            <a:ext cx="7315200" cy="57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Plot types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plt.bar</a:t>
            </a:r>
            <a:r>
              <a:rPr lang="da-DK" altLang="da-DK" dirty="0">
                <a:solidFill>
                  <a:srgbClr val="000000"/>
                </a:solidFill>
              </a:rPr>
              <a:t>()									</a:t>
            </a:r>
            <a:r>
              <a:rPr lang="da-DK" altLang="da-DK" dirty="0" err="1">
                <a:solidFill>
                  <a:srgbClr val="000000"/>
                </a:solidFill>
              </a:rPr>
              <a:t>Used</a:t>
            </a:r>
            <a:r>
              <a:rPr lang="da-DK" altLang="da-DK" dirty="0">
                <a:solidFill>
                  <a:srgbClr val="000000"/>
                </a:solidFill>
              </a:rPr>
              <a:t> for </a:t>
            </a:r>
            <a:r>
              <a:rPr lang="da-DK" altLang="da-DK" dirty="0" err="1">
                <a:solidFill>
                  <a:srgbClr val="000000"/>
                </a:solidFill>
              </a:rPr>
              <a:t>categorical</a:t>
            </a:r>
            <a:r>
              <a:rPr lang="da-DK" altLang="da-DK" dirty="0">
                <a:solidFill>
                  <a:srgbClr val="000000"/>
                </a:solidFill>
              </a:rPr>
              <a:t> 											plotting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plt.plot</a:t>
            </a:r>
            <a:r>
              <a:rPr lang="da-DK" altLang="da-DK" dirty="0">
                <a:solidFill>
                  <a:srgbClr val="000000"/>
                </a:solidFill>
              </a:rPr>
              <a:t>()									</a:t>
            </a:r>
            <a:r>
              <a:rPr lang="da-DK" altLang="da-DK" dirty="0" err="1">
                <a:solidFill>
                  <a:srgbClr val="000000"/>
                </a:solidFill>
              </a:rPr>
              <a:t>Used</a:t>
            </a:r>
            <a:r>
              <a:rPr lang="da-DK" altLang="da-DK" dirty="0">
                <a:solidFill>
                  <a:srgbClr val="000000"/>
                </a:solidFill>
              </a:rPr>
              <a:t> for line plots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Plt.scatter</a:t>
            </a:r>
            <a:r>
              <a:rPr lang="da-DK" altLang="da-DK" dirty="0">
                <a:solidFill>
                  <a:srgbClr val="000000"/>
                </a:solidFill>
              </a:rPr>
              <a:t>()								</a:t>
            </a:r>
            <a:r>
              <a:rPr lang="da-DK" altLang="da-DK" dirty="0" err="1">
                <a:solidFill>
                  <a:srgbClr val="000000"/>
                </a:solidFill>
              </a:rPr>
              <a:t>Used</a:t>
            </a:r>
            <a:r>
              <a:rPr lang="da-DK" altLang="da-DK" dirty="0">
                <a:solidFill>
                  <a:srgbClr val="000000"/>
                </a:solidFill>
              </a:rPr>
              <a:t> for </a:t>
            </a:r>
            <a:r>
              <a:rPr lang="da-DK" altLang="da-DK" dirty="0" err="1">
                <a:solidFill>
                  <a:srgbClr val="000000"/>
                </a:solidFill>
              </a:rPr>
              <a:t>scatter</a:t>
            </a:r>
            <a:r>
              <a:rPr lang="da-DK" altLang="da-DK" dirty="0">
                <a:solidFill>
                  <a:srgbClr val="000000"/>
                </a:solidFill>
              </a:rPr>
              <a:t> plots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Plt.hist</a:t>
            </a:r>
            <a:r>
              <a:rPr lang="da-DK" altLang="da-DK" dirty="0">
                <a:solidFill>
                  <a:srgbClr val="000000"/>
                </a:solidFill>
              </a:rPr>
              <a:t>()									</a:t>
            </a:r>
            <a:r>
              <a:rPr lang="da-DK" altLang="da-DK" dirty="0" err="1">
                <a:solidFill>
                  <a:srgbClr val="000000"/>
                </a:solidFill>
              </a:rPr>
              <a:t>Used</a:t>
            </a:r>
            <a:r>
              <a:rPr lang="da-DK" altLang="da-DK" dirty="0">
                <a:solidFill>
                  <a:srgbClr val="000000"/>
                </a:solidFill>
              </a:rPr>
              <a:t> for plotting histograms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Visual elements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plt.Set_xlabel</a:t>
            </a:r>
            <a:r>
              <a:rPr lang="da-DK" altLang="da-DK" dirty="0">
                <a:solidFill>
                  <a:srgbClr val="000000"/>
                </a:solidFill>
              </a:rPr>
              <a:t>()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label to x-axis	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plt.Set_xticklabels</a:t>
            </a:r>
            <a:r>
              <a:rPr lang="da-DK" altLang="da-DK" dirty="0">
                <a:solidFill>
                  <a:srgbClr val="000000"/>
                </a:solidFill>
              </a:rPr>
              <a:t>()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ticks</a:t>
            </a:r>
            <a:r>
              <a:rPr lang="da-DK" altLang="da-DK" dirty="0">
                <a:solidFill>
                  <a:srgbClr val="000000"/>
                </a:solidFill>
              </a:rPr>
              <a:t> to x-axis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plt.Set_ylabel</a:t>
            </a:r>
            <a:r>
              <a:rPr lang="da-DK" altLang="da-DK" dirty="0">
                <a:solidFill>
                  <a:srgbClr val="000000"/>
                </a:solidFill>
              </a:rPr>
              <a:t>()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label to y-axis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plt.Set_yticklabels</a:t>
            </a:r>
            <a:r>
              <a:rPr lang="da-DK" altLang="da-DK" dirty="0">
                <a:solidFill>
                  <a:srgbClr val="000000"/>
                </a:solidFill>
              </a:rPr>
              <a:t>()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ticks</a:t>
            </a:r>
            <a:r>
              <a:rPr lang="da-DK" altLang="da-DK" dirty="0">
                <a:solidFill>
                  <a:srgbClr val="000000"/>
                </a:solidFill>
              </a:rPr>
              <a:t> to y-axis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Plt.title</a:t>
            </a:r>
            <a:r>
              <a:rPr lang="da-DK" altLang="da-DK" dirty="0">
                <a:solidFill>
                  <a:srgbClr val="000000"/>
                </a:solidFill>
              </a:rPr>
              <a:t>()		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title</a:t>
            </a: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plt.legend</a:t>
            </a:r>
            <a:r>
              <a:rPr lang="da-DK" altLang="da-DK" dirty="0">
                <a:solidFill>
                  <a:srgbClr val="000000"/>
                </a:solidFill>
              </a:rPr>
              <a:t>()	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legend</a:t>
            </a: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plt.grid</a:t>
            </a:r>
            <a:r>
              <a:rPr lang="da-DK" altLang="da-DK" dirty="0">
                <a:solidFill>
                  <a:srgbClr val="000000"/>
                </a:solidFill>
              </a:rPr>
              <a:t>()	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grid</a:t>
            </a:r>
            <a:r>
              <a:rPr lang="da-DK" altLang="da-DK" dirty="0">
                <a:solidFill>
                  <a:srgbClr val="000000"/>
                </a:solidFill>
              </a:rPr>
              <a:t> to plot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da-DK" altLang="da-DK" dirty="0" err="1">
                <a:solidFill>
                  <a:srgbClr val="000000"/>
                </a:solidFill>
              </a:rPr>
              <a:t>plt.axvline</a:t>
            </a:r>
            <a:r>
              <a:rPr lang="da-DK" altLang="da-DK" dirty="0">
                <a:solidFill>
                  <a:srgbClr val="000000"/>
                </a:solidFill>
              </a:rPr>
              <a:t>()								</a:t>
            </a:r>
            <a:r>
              <a:rPr lang="da-DK" altLang="da-DK" dirty="0" err="1">
                <a:solidFill>
                  <a:srgbClr val="000000"/>
                </a:solidFill>
              </a:rPr>
              <a:t>Add</a:t>
            </a:r>
            <a:r>
              <a:rPr lang="da-DK" altLang="da-DK" dirty="0">
                <a:solidFill>
                  <a:srgbClr val="000000"/>
                </a:solidFill>
              </a:rPr>
              <a:t> a </a:t>
            </a:r>
            <a:r>
              <a:rPr lang="da-DK" altLang="da-DK" dirty="0" err="1">
                <a:solidFill>
                  <a:srgbClr val="000000"/>
                </a:solidFill>
              </a:rPr>
              <a:t>vertical</a:t>
            </a:r>
            <a:r>
              <a:rPr lang="da-DK" altLang="da-DK" dirty="0">
                <a:solidFill>
                  <a:srgbClr val="000000"/>
                </a:solidFill>
              </a:rPr>
              <a:t> 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Advanced plots in python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7FE12F6-EFB5-C744-A353-E3E5EFA09FDB}"/>
              </a:ext>
            </a:extLst>
          </p:cNvPr>
          <p:cNvSpPr txBox="1"/>
          <p:nvPr/>
        </p:nvSpPr>
        <p:spPr>
          <a:xfrm>
            <a:off x="611188" y="1196752"/>
            <a:ext cx="799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There</a:t>
            </a:r>
            <a:r>
              <a:rPr lang="da-DK" dirty="0">
                <a:solidFill>
                  <a:schemeClr val="tx1"/>
                </a:solidFill>
              </a:rPr>
              <a:t> is a </a:t>
            </a:r>
            <a:r>
              <a:rPr lang="da-DK" dirty="0" err="1">
                <a:solidFill>
                  <a:schemeClr val="tx1"/>
                </a:solidFill>
              </a:rPr>
              <a:t>number</a:t>
            </a:r>
            <a:r>
              <a:rPr lang="da-DK" dirty="0">
                <a:solidFill>
                  <a:schemeClr val="tx1"/>
                </a:solidFill>
              </a:rPr>
              <a:t> of </a:t>
            </a:r>
            <a:r>
              <a:rPr lang="da-DK" dirty="0" err="1">
                <a:solidFill>
                  <a:schemeClr val="tx1"/>
                </a:solidFill>
              </a:rPr>
              <a:t>ways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make</a:t>
            </a:r>
            <a:r>
              <a:rPr lang="da-DK" dirty="0">
                <a:solidFill>
                  <a:schemeClr val="tx1"/>
                </a:solidFill>
              </a:rPr>
              <a:t> more </a:t>
            </a:r>
            <a:r>
              <a:rPr lang="da-DK" dirty="0" err="1">
                <a:solidFill>
                  <a:schemeClr val="tx1"/>
                </a:solidFill>
              </a:rPr>
              <a:t>complicated</a:t>
            </a:r>
            <a:r>
              <a:rPr lang="da-DK" dirty="0">
                <a:solidFill>
                  <a:schemeClr val="tx1"/>
                </a:solidFill>
              </a:rPr>
              <a:t> plots in </a:t>
            </a:r>
            <a:r>
              <a:rPr lang="da-DK" dirty="0" err="1">
                <a:solidFill>
                  <a:schemeClr val="tx1"/>
                </a:solidFill>
              </a:rPr>
              <a:t>python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using</a:t>
            </a:r>
            <a:r>
              <a:rPr lang="da-DK" dirty="0">
                <a:solidFill>
                  <a:schemeClr val="tx1"/>
                </a:solidFill>
              </a:rPr>
              <a:t> the simple </a:t>
            </a:r>
            <a:r>
              <a:rPr lang="da-DK" dirty="0" err="1">
                <a:solidFill>
                  <a:schemeClr val="tx1"/>
                </a:solidFill>
              </a:rPr>
              <a:t>commands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that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introduced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before</a:t>
            </a:r>
            <a:r>
              <a:rPr lang="da-DK" dirty="0">
                <a:solidFill>
                  <a:schemeClr val="tx1"/>
                </a:solidFill>
              </a:rPr>
              <a:t>.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Here </a:t>
            </a:r>
            <a:r>
              <a:rPr lang="da-DK" dirty="0" err="1">
                <a:solidFill>
                  <a:schemeClr val="tx1"/>
                </a:solidFill>
              </a:rPr>
              <a:t>are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some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examples</a:t>
            </a:r>
            <a:r>
              <a:rPr lang="da-DK" dirty="0">
                <a:solidFill>
                  <a:schemeClr val="tx1"/>
                </a:solidFill>
              </a:rPr>
              <a:t>: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4CB9E11-C92B-9678-9E22-E6D93118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14384"/>
            <a:ext cx="7921624" cy="50405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fig,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axs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plt.subplots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(2, 2,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figsize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=(4, 3), layout='constrained')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830C59-91A6-1648-4D3F-C9B2D4D8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5914"/>
            <a:ext cx="4268762" cy="32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8">
            <a:extLst>
              <a:ext uri="{FF2B5EF4-FFF2-40B4-BE49-F238E27FC236}">
                <a16:creationId xmlns:a16="http://schemas.microsoft.com/office/drawing/2014/main" id="{3F192519-76BD-FF29-CC55-098F1E117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872" y="2150212"/>
            <a:ext cx="360040" cy="3904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6D5D7F-FDFC-D82E-F29E-7B26E4083FD5}"/>
              </a:ext>
            </a:extLst>
          </p:cNvPr>
          <p:cNvSpPr txBox="1"/>
          <p:nvPr/>
        </p:nvSpPr>
        <p:spPr>
          <a:xfrm>
            <a:off x="3743907" y="1947500"/>
            <a:ext cx="268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Make 4 smaller plots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365C92B1-089E-75F1-5BE3-DDAB92D6FA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6200" y="2833282"/>
            <a:ext cx="1718047" cy="2973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29070A7-6155-3CF7-EF8E-7FB9A8B26159}"/>
              </a:ext>
            </a:extLst>
          </p:cNvPr>
          <p:cNvSpPr txBox="1"/>
          <p:nvPr/>
        </p:nvSpPr>
        <p:spPr>
          <a:xfrm>
            <a:off x="6778139" y="2994742"/>
            <a:ext cx="183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Set </a:t>
            </a:r>
            <a:r>
              <a:rPr lang="da-DK" sz="1200" dirty="0" err="1">
                <a:solidFill>
                  <a:schemeClr val="tx1"/>
                </a:solidFill>
              </a:rPr>
              <a:t>size</a:t>
            </a:r>
            <a:r>
              <a:rPr lang="da-DK" sz="1200" dirty="0">
                <a:solidFill>
                  <a:schemeClr val="tx1"/>
                </a:solidFill>
              </a:rPr>
              <a:t> of sub plots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DBC35C2-C13D-92FC-F5C8-C7EE6A143BE1}"/>
              </a:ext>
            </a:extLst>
          </p:cNvPr>
          <p:cNvSpPr txBox="1"/>
          <p:nvPr/>
        </p:nvSpPr>
        <p:spPr>
          <a:xfrm>
            <a:off x="6624583" y="1655112"/>
            <a:ext cx="183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Set layout of plot 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7BFD678-37BE-C8F5-260A-17FA10E6B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8139" y="1947500"/>
            <a:ext cx="360040" cy="5763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550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Advanced plots in python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7FE12F6-EFB5-C744-A353-E3E5EFA09FDB}"/>
              </a:ext>
            </a:extLst>
          </p:cNvPr>
          <p:cNvSpPr txBox="1"/>
          <p:nvPr/>
        </p:nvSpPr>
        <p:spPr>
          <a:xfrm>
            <a:off x="611188" y="1196752"/>
            <a:ext cx="7993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modify</a:t>
            </a:r>
            <a:r>
              <a:rPr lang="da-DK" dirty="0">
                <a:solidFill>
                  <a:schemeClr val="tx1"/>
                </a:solidFill>
              </a:rPr>
              <a:t> plots in </a:t>
            </a:r>
            <a:r>
              <a:rPr lang="da-DK" dirty="0" err="1">
                <a:solidFill>
                  <a:schemeClr val="tx1"/>
                </a:solidFill>
              </a:rPr>
              <a:t>many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ways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err="1">
                <a:solidFill>
                  <a:schemeClr val="tx1"/>
                </a:solidFill>
              </a:rPr>
              <a:t>Almost</a:t>
            </a:r>
            <a:r>
              <a:rPr lang="da-DK" dirty="0">
                <a:solidFill>
                  <a:schemeClr val="tx1"/>
                </a:solidFill>
              </a:rPr>
              <a:t> all of the </a:t>
            </a:r>
            <a:r>
              <a:rPr lang="da-DK" dirty="0" err="1">
                <a:solidFill>
                  <a:schemeClr val="tx1"/>
                </a:solidFill>
              </a:rPr>
              <a:t>functions</a:t>
            </a:r>
            <a:r>
              <a:rPr lang="da-DK" dirty="0">
                <a:solidFill>
                  <a:schemeClr val="tx1"/>
                </a:solidFill>
              </a:rPr>
              <a:t> in </a:t>
            </a:r>
            <a:r>
              <a:rPr lang="da-DK" dirty="0" err="1">
                <a:solidFill>
                  <a:schemeClr val="tx1"/>
                </a:solidFill>
              </a:rPr>
              <a:t>matplotlib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seaborn</a:t>
            </a:r>
            <a:r>
              <a:rPr lang="da-DK" dirty="0">
                <a:solidFill>
                  <a:schemeClr val="tx1"/>
                </a:solidFill>
              </a:rPr>
              <a:t> have options </a:t>
            </a:r>
            <a:r>
              <a:rPr lang="da-DK" dirty="0" err="1">
                <a:solidFill>
                  <a:schemeClr val="tx1"/>
                </a:solidFill>
              </a:rPr>
              <a:t>that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specify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tweak</a:t>
            </a:r>
            <a:r>
              <a:rPr lang="da-DK" dirty="0">
                <a:solidFill>
                  <a:schemeClr val="tx1"/>
                </a:solidFill>
              </a:rPr>
              <a:t> the plot to </a:t>
            </a:r>
            <a:r>
              <a:rPr lang="da-DK" dirty="0" err="1">
                <a:solidFill>
                  <a:schemeClr val="tx1"/>
                </a:solidFill>
              </a:rPr>
              <a:t>your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liking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4CB9E11-C92B-9678-9E22-E6D93118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14384"/>
            <a:ext cx="4032250" cy="45802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sns.set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(style=“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darkgrid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”, palette=“muted”)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8134E26-E054-B29D-3944-27D237F50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3351896"/>
            <a:ext cx="4061769" cy="22991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B0D8969-098C-8082-6E68-94FD3F49C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05" y="3411359"/>
            <a:ext cx="3956719" cy="2239652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E92F93D8-7174-D06C-5BDC-91A6B5B0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591" y="2514384"/>
            <a:ext cx="4032250" cy="45802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sns.set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(style=“white”, palette=“pastel”)</a:t>
            </a:r>
          </a:p>
        </p:txBody>
      </p:sp>
    </p:spTree>
    <p:extLst>
      <p:ext uri="{BB962C8B-B14F-4D97-AF65-F5344CB8AC3E}">
        <p14:creationId xmlns:p14="http://schemas.microsoft.com/office/powerpoint/2010/main" val="2299076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Useful commands - seaborn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F8A266F-0328-6119-164F-6F4235CE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891214" cy="33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 err="1">
                <a:solidFill>
                  <a:srgbClr val="000000"/>
                </a:solidFill>
              </a:rPr>
              <a:t>Other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sns.set</a:t>
            </a:r>
            <a:r>
              <a:rPr lang="da-DK" altLang="da-DK" dirty="0">
                <a:solidFill>
                  <a:srgbClr val="000000"/>
                </a:solidFill>
              </a:rPr>
              <a:t>()						Set the interface of the plot			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sns.heatmap()				Make a heatmap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sns.lineplot()					Draw a line plot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sns.scatterplot()				Make a scatterplot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sns.displot()					Make a distribution plot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sns.violinplot()				Make a violin plot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	</a:t>
            </a:r>
            <a:r>
              <a:rPr lang="da-DK" altLang="da-DK" dirty="0" err="1">
                <a:solidFill>
                  <a:srgbClr val="000000"/>
                </a:solidFill>
              </a:rPr>
              <a:t>sns.regplot</a:t>
            </a:r>
            <a:r>
              <a:rPr lang="da-DK" altLang="da-DK" dirty="0">
                <a:solidFill>
                  <a:srgbClr val="000000"/>
                </a:solidFill>
              </a:rPr>
              <a:t>()					Make a </a:t>
            </a:r>
            <a:r>
              <a:rPr lang="da-DK" altLang="da-DK" dirty="0" err="1">
                <a:solidFill>
                  <a:srgbClr val="000000"/>
                </a:solidFill>
              </a:rPr>
              <a:t>regressionplot</a:t>
            </a:r>
            <a:r>
              <a:rPr lang="da-DK" altLang="da-DK" dirty="0">
                <a:solidFill>
                  <a:srgbClr val="000000"/>
                </a:solidFill>
              </a:rPr>
              <a:t>			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51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Advanced plots in Python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A23DECC-4EAD-3A1A-B51D-96B6C259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1" y="1465796"/>
            <a:ext cx="8108344" cy="39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62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Advanced plots in Python</a:t>
            </a:r>
          </a:p>
        </p:txBody>
      </p:sp>
      <p:pic>
        <p:nvPicPr>
          <p:cNvPr id="3" name="Pladsholder til indhold 8">
            <a:extLst>
              <a:ext uri="{FF2B5EF4-FFF2-40B4-BE49-F238E27FC236}">
                <a16:creationId xmlns:a16="http://schemas.microsoft.com/office/drawing/2014/main" id="{CD07AB27-46C5-5538-ADF8-32E35168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188" y="1196752"/>
            <a:ext cx="8273744" cy="41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Theory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30BF04A2-6925-00F4-9F9A-70A35941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53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Tips and tricks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plt.tight_layout()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sz="1200" i="1" dirty="0" err="1">
                <a:solidFill>
                  <a:srgbClr val="000000"/>
                </a:solidFill>
              </a:rPr>
              <a:t>Adjust</a:t>
            </a:r>
            <a:r>
              <a:rPr lang="da-DK" altLang="da-DK" sz="1200" i="1" dirty="0">
                <a:solidFill>
                  <a:srgbClr val="000000"/>
                </a:solidFill>
              </a:rPr>
              <a:t> the </a:t>
            </a:r>
            <a:r>
              <a:rPr lang="da-DK" altLang="da-DK" sz="1200" i="1" dirty="0" err="1">
                <a:solidFill>
                  <a:srgbClr val="000000"/>
                </a:solidFill>
              </a:rPr>
              <a:t>padding</a:t>
            </a:r>
            <a:r>
              <a:rPr lang="da-DK" altLang="da-DK" sz="1200" i="1" dirty="0">
                <a:solidFill>
                  <a:srgbClr val="000000"/>
                </a:solidFill>
              </a:rPr>
              <a:t> </a:t>
            </a:r>
            <a:r>
              <a:rPr lang="da-DK" altLang="da-DK" sz="1200" i="1" dirty="0" err="1">
                <a:solidFill>
                  <a:srgbClr val="000000"/>
                </a:solidFill>
              </a:rPr>
              <a:t>between</a:t>
            </a:r>
            <a:r>
              <a:rPr lang="da-DK" altLang="da-DK" sz="1200" i="1" dirty="0">
                <a:solidFill>
                  <a:srgbClr val="000000"/>
                </a:solidFill>
              </a:rPr>
              <a:t> and </a:t>
            </a:r>
            <a:r>
              <a:rPr lang="da-DK" altLang="da-DK" sz="1200" i="1" dirty="0" err="1">
                <a:solidFill>
                  <a:srgbClr val="000000"/>
                </a:solidFill>
              </a:rPr>
              <a:t>around</a:t>
            </a:r>
            <a:r>
              <a:rPr lang="da-DK" altLang="da-DK" sz="1200" i="1" dirty="0">
                <a:solidFill>
                  <a:srgbClr val="000000"/>
                </a:solidFill>
              </a:rPr>
              <a:t> the subplots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plt.savefig(”name_of_pic.[file_ending]”, dpi=300)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sz="1200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Save the </a:t>
            </a:r>
            <a:r>
              <a:rPr lang="da-DK" altLang="da-DK" sz="1200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figure</a:t>
            </a:r>
            <a:r>
              <a:rPr lang="da-DK" altLang="da-DK" sz="1200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da-DK" altLang="da-DK" sz="1200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da-DK" altLang="da-DK" sz="1200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resolution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ax.legend</a:t>
            </a:r>
            <a:r>
              <a:rPr lang="da-DK" altLang="da-DK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a-DK" altLang="da-DK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loc</a:t>
            </a:r>
            <a:r>
              <a:rPr lang="da-DK" altLang="da-DK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='upper </a:t>
            </a:r>
            <a:r>
              <a:rPr lang="da-DK" altLang="da-DK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left</a:t>
            </a:r>
            <a:r>
              <a:rPr lang="da-DK" altLang="da-DK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', </a:t>
            </a:r>
            <a:r>
              <a:rPr lang="da-DK" altLang="da-DK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bbox_to_anchor</a:t>
            </a:r>
            <a:r>
              <a:rPr lang="da-DK" altLang="da-DK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=(1,1))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sz="1200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Specify</a:t>
            </a:r>
            <a:r>
              <a:rPr lang="da-DK" altLang="da-DK" sz="1200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the position of the </a:t>
            </a:r>
            <a:r>
              <a:rPr lang="da-DK" altLang="da-DK" sz="1200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legend</a:t>
            </a:r>
            <a:r>
              <a:rPr lang="da-DK" altLang="da-DK" sz="1200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the plot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i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dirty="0" err="1">
                <a:solidFill>
                  <a:schemeClr val="tx1"/>
                </a:solidFill>
              </a:rPr>
              <a:t>ax.scatter</a:t>
            </a:r>
            <a:r>
              <a:rPr lang="da-DK" dirty="0">
                <a:solidFill>
                  <a:schemeClr val="tx1"/>
                </a:solidFill>
              </a:rPr>
              <a:t>(X, Y, 40, ”C1”, </a:t>
            </a:r>
            <a:r>
              <a:rPr lang="da-DK" dirty="0" err="1">
                <a:solidFill>
                  <a:schemeClr val="tx1"/>
                </a:solidFill>
              </a:rPr>
              <a:t>lw</a:t>
            </a:r>
            <a:r>
              <a:rPr lang="da-DK" dirty="0">
                <a:solidFill>
                  <a:schemeClr val="tx1"/>
                </a:solidFill>
              </a:rPr>
              <a:t>=0, </a:t>
            </a:r>
            <a:r>
              <a:rPr lang="da-DK" dirty="0" err="1">
                <a:solidFill>
                  <a:schemeClr val="tx1"/>
                </a:solidFill>
              </a:rPr>
              <a:t>alpha</a:t>
            </a:r>
            <a:r>
              <a:rPr lang="da-DK" dirty="0">
                <a:solidFill>
                  <a:schemeClr val="tx1"/>
                </a:solidFill>
              </a:rPr>
              <a:t>=0.1)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sz="12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Make the </a:t>
            </a:r>
            <a:r>
              <a:rPr lang="da-DK" altLang="da-DK" sz="1200" i="1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scatter</a:t>
            </a:r>
            <a:r>
              <a:rPr lang="da-DK" altLang="da-DK" sz="12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transparant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i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dirty="0" err="1">
                <a:solidFill>
                  <a:schemeClr val="tx1"/>
                </a:solidFill>
              </a:rPr>
              <a:t>cmap</a:t>
            </a:r>
            <a:r>
              <a:rPr lang="da-DK" dirty="0">
                <a:solidFill>
                  <a:schemeClr val="tx1"/>
                </a:solidFill>
              </a:rPr>
              <a:t> = </a:t>
            </a:r>
            <a:r>
              <a:rPr lang="da-DK" dirty="0" err="1">
                <a:solidFill>
                  <a:schemeClr val="tx1"/>
                </a:solidFill>
              </a:rPr>
              <a:t>plt.get_cmap</a:t>
            </a:r>
            <a:r>
              <a:rPr lang="da-DK" dirty="0">
                <a:solidFill>
                  <a:schemeClr val="tx1"/>
                </a:solidFill>
              </a:rPr>
              <a:t>(”Oranges”)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a-DK" altLang="da-DK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altLang="da-DK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colormap</a:t>
            </a:r>
            <a:r>
              <a:rPr lang="da-DK" altLang="da-DK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altLang="da-DK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pick</a:t>
            </a:r>
            <a:r>
              <a:rPr lang="da-DK" altLang="da-DK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from a range of </a:t>
            </a:r>
            <a:r>
              <a:rPr lang="da-DK" altLang="da-DK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continuous</a:t>
            </a:r>
            <a:r>
              <a:rPr lang="da-DK" altLang="da-DK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altLang="da-DK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colors</a:t>
            </a:r>
            <a:endParaRPr lang="da-DK" altLang="da-DK" sz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5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>
            <a:extLst>
              <a:ext uri="{FF2B5EF4-FFF2-40B4-BE49-F238E27FC236}">
                <a16:creationId xmlns:a16="http://schemas.microsoft.com/office/drawing/2014/main" id="{2351811B-6CBF-7F82-4345-5A9F9FD7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7E38D772-4C54-392F-FC77-8749B9137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What is plotting?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A9174C64-29D7-862F-A575-1E0F7A84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34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 err="1">
                <a:solidFill>
                  <a:srgbClr val="000000"/>
                </a:solidFill>
              </a:rPr>
              <a:t>Why</a:t>
            </a:r>
            <a:r>
              <a:rPr lang="da-DK" altLang="da-DK" b="1" dirty="0">
                <a:solidFill>
                  <a:srgbClr val="000000"/>
                </a:solidFill>
              </a:rPr>
              <a:t> do </a:t>
            </a:r>
            <a:r>
              <a:rPr lang="da-DK" altLang="da-DK" b="1" dirty="0" err="1">
                <a:solidFill>
                  <a:srgbClr val="000000"/>
                </a:solidFill>
              </a:rPr>
              <a:t>we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  <a:r>
              <a:rPr lang="da-DK" altLang="da-DK" b="1" dirty="0" err="1">
                <a:solidFill>
                  <a:srgbClr val="000000"/>
                </a:solidFill>
              </a:rPr>
              <a:t>need</a:t>
            </a:r>
            <a:r>
              <a:rPr lang="da-DK" altLang="da-DK" b="1" dirty="0">
                <a:solidFill>
                  <a:srgbClr val="000000"/>
                </a:solidFill>
              </a:rPr>
              <a:t> to </a:t>
            </a:r>
            <a:r>
              <a:rPr lang="da-DK" altLang="da-DK" b="1" dirty="0" err="1">
                <a:solidFill>
                  <a:srgbClr val="000000"/>
                </a:solidFill>
              </a:rPr>
              <a:t>know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  <a:r>
              <a:rPr lang="da-DK" altLang="da-DK" b="1" dirty="0" err="1">
                <a:solidFill>
                  <a:srgbClr val="000000"/>
                </a:solidFill>
              </a:rPr>
              <a:t>how</a:t>
            </a:r>
            <a:r>
              <a:rPr lang="da-DK" altLang="da-DK" b="1" dirty="0">
                <a:solidFill>
                  <a:srgbClr val="000000"/>
                </a:solidFill>
              </a:rPr>
              <a:t> to plot in Python </a:t>
            </a:r>
            <a:r>
              <a:rPr lang="da-DK" altLang="da-DK" b="1" dirty="0" err="1">
                <a:solidFill>
                  <a:srgbClr val="000000"/>
                </a:solidFill>
              </a:rPr>
              <a:t>when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  <a:r>
              <a:rPr lang="da-DK" altLang="da-DK" b="1" dirty="0" err="1">
                <a:solidFill>
                  <a:srgbClr val="000000"/>
                </a:solidFill>
              </a:rPr>
              <a:t>we</a:t>
            </a:r>
            <a:r>
              <a:rPr lang="da-DK" altLang="da-DK" b="1" dirty="0">
                <a:solidFill>
                  <a:srgbClr val="000000"/>
                </a:solidFill>
              </a:rPr>
              <a:t> have Excel?</a:t>
            </a:r>
          </a:p>
          <a:p>
            <a:pPr marL="285750" indent="-285750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scientists</a:t>
            </a:r>
            <a:r>
              <a:rPr lang="da-DK" altLang="da-DK" dirty="0">
                <a:solidFill>
                  <a:srgbClr val="000000"/>
                </a:solidFill>
              </a:rPr>
              <a:t> and </a:t>
            </a: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need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be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able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convey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our</a:t>
            </a:r>
            <a:r>
              <a:rPr lang="da-DK" altLang="da-DK" dirty="0">
                <a:solidFill>
                  <a:srgbClr val="000000"/>
                </a:solidFill>
              </a:rPr>
              <a:t> research to </a:t>
            </a:r>
            <a:r>
              <a:rPr lang="da-DK" altLang="da-DK" dirty="0" err="1">
                <a:solidFill>
                  <a:srgbClr val="000000"/>
                </a:solidFill>
              </a:rPr>
              <a:t>others</a:t>
            </a:r>
            <a:r>
              <a:rPr lang="da-DK" altLang="da-DK" dirty="0">
                <a:solidFill>
                  <a:srgbClr val="000000"/>
                </a:solidFill>
              </a:rPr>
              <a:t>.</a:t>
            </a:r>
          </a:p>
          <a:p>
            <a:pPr marL="285750" indent="-285750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da-DK" altLang="da-DK" dirty="0">
                <a:solidFill>
                  <a:srgbClr val="000000"/>
                </a:solidFill>
              </a:rPr>
              <a:t>Plotting </a:t>
            </a:r>
            <a:r>
              <a:rPr lang="da-DK" altLang="da-DK" dirty="0" err="1">
                <a:solidFill>
                  <a:srgbClr val="000000"/>
                </a:solidFill>
              </a:rPr>
              <a:t>accurately</a:t>
            </a:r>
            <a:r>
              <a:rPr lang="da-DK" altLang="da-DK" dirty="0">
                <a:solidFill>
                  <a:srgbClr val="000000"/>
                </a:solidFill>
              </a:rPr>
              <a:t> in a </a:t>
            </a:r>
            <a:r>
              <a:rPr lang="da-DK" altLang="da-DK" dirty="0" err="1">
                <a:solidFill>
                  <a:srgbClr val="000000"/>
                </a:solidFill>
              </a:rPr>
              <a:t>meaningful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way</a:t>
            </a:r>
            <a:r>
              <a:rPr lang="da-DK" altLang="da-DK" dirty="0">
                <a:solidFill>
                  <a:srgbClr val="000000"/>
                </a:solidFill>
              </a:rPr>
              <a:t> is </a:t>
            </a:r>
            <a:r>
              <a:rPr lang="da-DK" altLang="da-DK" u="sng" dirty="0" err="1">
                <a:solidFill>
                  <a:srgbClr val="000000"/>
                </a:solidFill>
              </a:rPr>
              <a:t>crucial</a:t>
            </a:r>
            <a:r>
              <a:rPr lang="da-DK" altLang="da-DK" dirty="0">
                <a:solidFill>
                  <a:srgbClr val="000000"/>
                </a:solidFill>
              </a:rPr>
              <a:t> as a </a:t>
            </a:r>
            <a:r>
              <a:rPr lang="da-DK" altLang="da-DK" dirty="0" err="1">
                <a:solidFill>
                  <a:srgbClr val="000000"/>
                </a:solidFill>
              </a:rPr>
              <a:t>good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scientist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</a:p>
          <a:p>
            <a:pPr marL="285750" indent="-285750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da-DK" altLang="da-DK" dirty="0" err="1">
                <a:solidFill>
                  <a:srgbClr val="000000"/>
                </a:solidFill>
              </a:rPr>
              <a:t>Scalability</a:t>
            </a:r>
            <a:r>
              <a:rPr lang="da-DK" altLang="da-DK" dirty="0">
                <a:solidFill>
                  <a:srgbClr val="000000"/>
                </a:solidFill>
              </a:rPr>
              <a:t> and big data! Excel </a:t>
            </a:r>
            <a:r>
              <a:rPr lang="da-DK" altLang="da-DK" dirty="0" err="1">
                <a:solidFill>
                  <a:srgbClr val="000000"/>
                </a:solidFill>
              </a:rPr>
              <a:t>can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only</a:t>
            </a:r>
            <a:r>
              <a:rPr lang="da-DK" altLang="da-DK" dirty="0">
                <a:solidFill>
                  <a:srgbClr val="000000"/>
                </a:solidFill>
              </a:rPr>
              <a:t> handle so </a:t>
            </a:r>
            <a:r>
              <a:rPr lang="da-DK" altLang="da-DK" dirty="0" err="1">
                <a:solidFill>
                  <a:srgbClr val="000000"/>
                </a:solidFill>
              </a:rPr>
              <a:t>much</a:t>
            </a:r>
            <a:endParaRPr lang="da-DK" altLang="da-DK" dirty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da-DK" altLang="da-DK" dirty="0">
                <a:solidFill>
                  <a:srgbClr val="000000"/>
                </a:solidFill>
              </a:rPr>
              <a:t>Plotting in </a:t>
            </a:r>
            <a:r>
              <a:rPr lang="da-DK" altLang="da-DK" dirty="0" err="1">
                <a:solidFill>
                  <a:srgbClr val="000000"/>
                </a:solidFill>
              </a:rPr>
              <a:t>python</a:t>
            </a:r>
            <a:r>
              <a:rPr lang="da-DK" altLang="da-DK" dirty="0">
                <a:solidFill>
                  <a:srgbClr val="000000"/>
                </a:solidFill>
              </a:rPr>
              <a:t> enables automation </a:t>
            </a:r>
            <a:r>
              <a:rPr lang="da-DK" altLang="da-DK" dirty="0" err="1">
                <a:solidFill>
                  <a:srgbClr val="000000"/>
                </a:solidFill>
              </a:rPr>
              <a:t>capabilities</a:t>
            </a:r>
            <a:r>
              <a:rPr lang="da-DK" altLang="da-DK" dirty="0">
                <a:solidFill>
                  <a:srgbClr val="000000"/>
                </a:solidFill>
              </a:rPr>
              <a:t>. </a:t>
            </a: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don’t</a:t>
            </a:r>
            <a:r>
              <a:rPr lang="da-DK" altLang="da-DK" dirty="0">
                <a:solidFill>
                  <a:srgbClr val="000000"/>
                </a:solidFill>
              </a:rPr>
              <a:t> have to do repetitive </a:t>
            </a:r>
            <a:r>
              <a:rPr lang="da-DK" altLang="da-DK" dirty="0" err="1">
                <a:solidFill>
                  <a:srgbClr val="000000"/>
                </a:solidFill>
              </a:rPr>
              <a:t>work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if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do it right in the </a:t>
            </a:r>
            <a:r>
              <a:rPr lang="da-DK" altLang="da-DK" dirty="0" err="1">
                <a:solidFill>
                  <a:srgbClr val="000000"/>
                </a:solidFill>
              </a:rPr>
              <a:t>beginning</a:t>
            </a:r>
            <a:endParaRPr lang="da-DK" altLang="da-DK" dirty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da-DK" altLang="da-DK" dirty="0" err="1">
                <a:solidFill>
                  <a:srgbClr val="000000"/>
                </a:solidFill>
              </a:rPr>
              <a:t>Connecting</a:t>
            </a:r>
            <a:r>
              <a:rPr lang="da-DK" altLang="da-DK" dirty="0">
                <a:solidFill>
                  <a:srgbClr val="000000"/>
                </a:solidFill>
              </a:rPr>
              <a:t> to cloud-</a:t>
            </a:r>
            <a:r>
              <a:rPr lang="da-DK" altLang="da-DK" dirty="0" err="1">
                <a:solidFill>
                  <a:srgbClr val="000000"/>
                </a:solidFill>
              </a:rPr>
              <a:t>based</a:t>
            </a:r>
            <a:r>
              <a:rPr lang="da-DK" altLang="da-DK" dirty="0">
                <a:solidFill>
                  <a:srgbClr val="000000"/>
                </a:solidFill>
              </a:rPr>
              <a:t> services (AWS, Google API, etc.) is </a:t>
            </a:r>
            <a:r>
              <a:rPr lang="da-DK" altLang="da-DK" dirty="0" err="1">
                <a:solidFill>
                  <a:srgbClr val="000000"/>
                </a:solidFill>
              </a:rPr>
              <a:t>easier</a:t>
            </a:r>
            <a:r>
              <a:rPr lang="da-DK" altLang="da-DK" dirty="0">
                <a:solidFill>
                  <a:srgbClr val="000000"/>
                </a:solidFill>
              </a:rPr>
              <a:t> in </a:t>
            </a:r>
            <a:r>
              <a:rPr lang="da-DK" altLang="da-DK" dirty="0" err="1">
                <a:solidFill>
                  <a:srgbClr val="000000"/>
                </a:solidFill>
              </a:rPr>
              <a:t>python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than</a:t>
            </a:r>
            <a:r>
              <a:rPr lang="da-DK" altLang="da-DK" dirty="0">
                <a:solidFill>
                  <a:srgbClr val="000000"/>
                </a:solidFill>
              </a:rPr>
              <a:t> in Excel</a:t>
            </a:r>
          </a:p>
        </p:txBody>
      </p:sp>
      <p:pic>
        <p:nvPicPr>
          <p:cNvPr id="223234" name="Picture 2" descr="Excel Udvidet | Office 365 kurser">
            <a:extLst>
              <a:ext uri="{FF2B5EF4-FFF2-40B4-BE49-F238E27FC236}">
                <a16:creationId xmlns:a16="http://schemas.microsoft.com/office/drawing/2014/main" id="{ED7C42A4-2478-3795-D295-ABABAA94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80044"/>
            <a:ext cx="1538734" cy="15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E112F46-70A1-49CE-1387-867A48FAE28C}"/>
              </a:ext>
            </a:extLst>
          </p:cNvPr>
          <p:cNvSpPr txBox="1"/>
          <p:nvPr/>
        </p:nvSpPr>
        <p:spPr>
          <a:xfrm>
            <a:off x="4283968" y="551723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vs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23236" name="Picture 4" descr="Python icon - Free download on Iconfinder">
            <a:extLst>
              <a:ext uri="{FF2B5EF4-FFF2-40B4-BE49-F238E27FC236}">
                <a16:creationId xmlns:a16="http://schemas.microsoft.com/office/drawing/2014/main" id="{65C1319C-CF37-4773-F63F-85A90D67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69" y="4707220"/>
            <a:ext cx="1293634" cy="12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86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Take home messages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2FD1179-A531-84BA-C297-37CAE4C87470}"/>
              </a:ext>
            </a:extLst>
          </p:cNvPr>
          <p:cNvSpPr txBox="1"/>
          <p:nvPr/>
        </p:nvSpPr>
        <p:spPr>
          <a:xfrm>
            <a:off x="611188" y="1412776"/>
            <a:ext cx="75612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>
                <a:solidFill>
                  <a:schemeClr val="tx1"/>
                </a:solidFill>
              </a:rPr>
              <a:t>Remember</a:t>
            </a:r>
            <a:r>
              <a:rPr lang="da-DK" sz="2800" dirty="0">
                <a:solidFill>
                  <a:schemeClr val="tx1"/>
                </a:solidFill>
              </a:rPr>
              <a:t>!!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>
                <a:solidFill>
                  <a:schemeClr val="tx1"/>
                </a:solidFill>
              </a:rPr>
              <a:t>There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are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endless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ways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make</a:t>
            </a:r>
            <a:r>
              <a:rPr lang="da-DK" dirty="0">
                <a:solidFill>
                  <a:schemeClr val="tx1"/>
                </a:solidFill>
              </a:rPr>
              <a:t> plots in Python. </a:t>
            </a:r>
            <a:r>
              <a:rPr lang="da-DK" dirty="0" err="1">
                <a:solidFill>
                  <a:schemeClr val="tx1"/>
                </a:solidFill>
              </a:rPr>
              <a:t>Use</a:t>
            </a:r>
            <a:r>
              <a:rPr lang="da-DK" dirty="0">
                <a:solidFill>
                  <a:schemeClr val="tx1"/>
                </a:solidFill>
              </a:rPr>
              <a:t> the </a:t>
            </a:r>
            <a:r>
              <a:rPr lang="da-DK" dirty="0" err="1">
                <a:solidFill>
                  <a:schemeClr val="tx1"/>
                </a:solidFill>
              </a:rPr>
              <a:t>documentation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that</a:t>
            </a:r>
            <a:r>
              <a:rPr lang="da-DK" dirty="0">
                <a:solidFill>
                  <a:schemeClr val="tx1"/>
                </a:solidFill>
              </a:rPr>
              <a:t> is </a:t>
            </a:r>
            <a:r>
              <a:rPr lang="da-DK" dirty="0" err="1">
                <a:solidFill>
                  <a:schemeClr val="tx1"/>
                </a:solidFill>
              </a:rPr>
              <a:t>available</a:t>
            </a:r>
            <a:r>
              <a:rPr lang="da-DK" dirty="0">
                <a:solidFill>
                  <a:schemeClr val="tx1"/>
                </a:solidFill>
              </a:rPr>
              <a:t> online </a:t>
            </a:r>
            <a:r>
              <a:rPr lang="da-DK" dirty="0" err="1">
                <a:solidFill>
                  <a:schemeClr val="tx1"/>
                </a:solidFill>
              </a:rPr>
              <a:t>if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want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know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how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make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something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Billede 3" descr="Et billede, der indeholder Website&#10;&#10;Automatisk genereret beskrivelse">
            <a:extLst>
              <a:ext uri="{FF2B5EF4-FFF2-40B4-BE49-F238E27FC236}">
                <a16:creationId xmlns:a16="http://schemas.microsoft.com/office/drawing/2014/main" id="{F79AEE31-79FE-1F04-4E3F-F09FAB4C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0" y="3068960"/>
            <a:ext cx="4227722" cy="318417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71C1C17-41F8-D6B7-6F50-45A665330B17}"/>
              </a:ext>
            </a:extLst>
          </p:cNvPr>
          <p:cNvSpPr txBox="1"/>
          <p:nvPr/>
        </p:nvSpPr>
        <p:spPr>
          <a:xfrm>
            <a:off x="499838" y="3933056"/>
            <a:ext cx="3712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Go to </a:t>
            </a:r>
            <a:r>
              <a:rPr lang="da-DK" dirty="0" err="1">
                <a:solidFill>
                  <a:schemeClr val="tx1"/>
                </a:solidFill>
              </a:rPr>
              <a:t>matplotlib.org</a:t>
            </a:r>
            <a:r>
              <a:rPr lang="da-DK" dirty="0">
                <a:solidFill>
                  <a:schemeClr val="tx1"/>
                </a:solidFill>
              </a:rPr>
              <a:t>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(or just google ”</a:t>
            </a:r>
            <a:r>
              <a:rPr lang="da-DK" dirty="0" err="1">
                <a:solidFill>
                  <a:schemeClr val="tx1"/>
                </a:solidFill>
              </a:rPr>
              <a:t>matplotlib</a:t>
            </a:r>
            <a:r>
              <a:rPr lang="da-DK" dirty="0">
                <a:solidFill>
                  <a:schemeClr val="tx1"/>
                </a:solidFill>
              </a:rPr>
              <a:t> [</a:t>
            </a:r>
            <a:r>
              <a:rPr lang="da-DK" dirty="0" err="1">
                <a:solidFill>
                  <a:schemeClr val="tx1"/>
                </a:solidFill>
              </a:rPr>
              <a:t>name</a:t>
            </a:r>
            <a:r>
              <a:rPr lang="da-DK" dirty="0">
                <a:solidFill>
                  <a:schemeClr val="tx1"/>
                </a:solidFill>
              </a:rPr>
              <a:t> of </a:t>
            </a:r>
            <a:r>
              <a:rPr lang="da-DK" dirty="0" err="1">
                <a:solidFill>
                  <a:schemeClr val="tx1"/>
                </a:solidFill>
              </a:rPr>
              <a:t>function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want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know</a:t>
            </a:r>
            <a:r>
              <a:rPr lang="da-DK" dirty="0">
                <a:solidFill>
                  <a:schemeClr val="tx1"/>
                </a:solidFill>
              </a:rPr>
              <a:t> more </a:t>
            </a:r>
            <a:r>
              <a:rPr lang="da-DK" dirty="0" err="1">
                <a:solidFill>
                  <a:schemeClr val="tx1"/>
                </a:solidFill>
              </a:rPr>
              <a:t>about</a:t>
            </a:r>
            <a:r>
              <a:rPr lang="da-DK" dirty="0">
                <a:solidFill>
                  <a:schemeClr val="tx1"/>
                </a:solidFill>
              </a:rPr>
              <a:t>]”) </a:t>
            </a:r>
          </a:p>
        </p:txBody>
      </p:sp>
    </p:spTree>
    <p:extLst>
      <p:ext uri="{BB962C8B-B14F-4D97-AF65-F5344CB8AC3E}">
        <p14:creationId xmlns:p14="http://schemas.microsoft.com/office/powerpoint/2010/main" val="324589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">
            <a:extLst>
              <a:ext uri="{FF2B5EF4-FFF2-40B4-BE49-F238E27FC236}">
                <a16:creationId xmlns:a16="http://schemas.microsoft.com/office/drawing/2014/main" id="{DCB1E1BA-0C36-AAC9-7FF0-92BCF32A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FD9B473-6E78-60B9-8DAB-19DD7F37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Libraries for plotting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C1EBE795-0577-78C3-0A27-DA9B9326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17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There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are</a:t>
            </a:r>
            <a:r>
              <a:rPr lang="da-DK" altLang="da-DK" dirty="0">
                <a:solidFill>
                  <a:srgbClr val="000000"/>
                </a:solidFill>
              </a:rPr>
              <a:t> multiple </a:t>
            </a:r>
            <a:r>
              <a:rPr lang="da-DK" altLang="da-DK" dirty="0" err="1">
                <a:solidFill>
                  <a:srgbClr val="000000"/>
                </a:solidFill>
              </a:rPr>
              <a:t>different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libraries</a:t>
            </a:r>
            <a:r>
              <a:rPr lang="da-DK" altLang="da-DK" dirty="0">
                <a:solidFill>
                  <a:srgbClr val="000000"/>
                </a:solidFill>
              </a:rPr>
              <a:t> for plotting </a:t>
            </a:r>
            <a:r>
              <a:rPr lang="da-DK" altLang="da-DK" dirty="0" err="1">
                <a:solidFill>
                  <a:srgbClr val="000000"/>
                </a:solidFill>
              </a:rPr>
              <a:t>graphs</a:t>
            </a:r>
            <a:r>
              <a:rPr lang="da-DK" altLang="da-DK" dirty="0">
                <a:solidFill>
                  <a:srgbClr val="000000"/>
                </a:solidFill>
              </a:rPr>
              <a:t> (and </a:t>
            </a:r>
            <a:r>
              <a:rPr lang="da-DK" altLang="da-DK" dirty="0" err="1">
                <a:solidFill>
                  <a:srgbClr val="000000"/>
                </a:solidFill>
              </a:rPr>
              <a:t>other</a:t>
            </a:r>
            <a:r>
              <a:rPr lang="da-DK" altLang="da-DK" dirty="0">
                <a:solidFill>
                  <a:srgbClr val="000000"/>
                </a:solidFill>
              </a:rPr>
              <a:t> illustrations) in </a:t>
            </a:r>
            <a:r>
              <a:rPr lang="da-DK" altLang="da-DK" dirty="0" err="1">
                <a:solidFill>
                  <a:srgbClr val="000000"/>
                </a:solidFill>
              </a:rPr>
              <a:t>python</a:t>
            </a:r>
            <a:r>
              <a:rPr lang="da-DK" altLang="da-DK" dirty="0">
                <a:solidFill>
                  <a:srgbClr val="000000"/>
                </a:solidFill>
              </a:rPr>
              <a:t>. </a:t>
            </a:r>
            <a:r>
              <a:rPr lang="da-DK" altLang="da-DK" dirty="0" err="1">
                <a:solidFill>
                  <a:srgbClr val="000000"/>
                </a:solidFill>
              </a:rPr>
              <a:t>They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are</a:t>
            </a:r>
            <a:r>
              <a:rPr lang="da-DK" altLang="da-DK" dirty="0">
                <a:solidFill>
                  <a:srgbClr val="000000"/>
                </a:solidFill>
              </a:rPr>
              <a:t> all third-party </a:t>
            </a:r>
            <a:r>
              <a:rPr lang="da-DK" altLang="da-DK" dirty="0" err="1">
                <a:solidFill>
                  <a:srgbClr val="000000"/>
                </a:solidFill>
              </a:rPr>
              <a:t>libraries</a:t>
            </a:r>
            <a:r>
              <a:rPr lang="da-DK" altLang="da-DK" dirty="0">
                <a:solidFill>
                  <a:srgbClr val="000000"/>
                </a:solidFill>
              </a:rPr>
              <a:t>, so </a:t>
            </a:r>
            <a:r>
              <a:rPr lang="da-DK" altLang="da-DK" dirty="0" err="1">
                <a:solidFill>
                  <a:srgbClr val="000000"/>
                </a:solidFill>
              </a:rPr>
              <a:t>they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need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be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installed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before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use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them</a:t>
            </a:r>
            <a:r>
              <a:rPr lang="da-DK" altLang="da-DK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000000"/>
                </a:solidFill>
              </a:rPr>
              <a:t>In </a:t>
            </a:r>
            <a:r>
              <a:rPr lang="da-DK" altLang="da-DK" dirty="0" err="1">
                <a:solidFill>
                  <a:srgbClr val="000000"/>
                </a:solidFill>
              </a:rPr>
              <a:t>this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course</a:t>
            </a:r>
            <a:r>
              <a:rPr lang="da-DK" altLang="da-DK" dirty="0">
                <a:solidFill>
                  <a:srgbClr val="000000"/>
                </a:solidFill>
              </a:rPr>
              <a:t>, </a:t>
            </a:r>
            <a:r>
              <a:rPr lang="da-DK" altLang="da-DK" dirty="0" err="1">
                <a:solidFill>
                  <a:srgbClr val="000000"/>
                </a:solidFill>
              </a:rPr>
              <a:t>we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will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only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focus</a:t>
            </a:r>
            <a:r>
              <a:rPr lang="da-DK" altLang="da-DK" dirty="0">
                <a:solidFill>
                  <a:srgbClr val="000000"/>
                </a:solidFill>
              </a:rPr>
              <a:t> on </a:t>
            </a:r>
            <a:r>
              <a:rPr lang="da-DK" altLang="da-DK" b="1" dirty="0" err="1">
                <a:solidFill>
                  <a:srgbClr val="000000"/>
                </a:solidFill>
              </a:rPr>
              <a:t>seaborn</a:t>
            </a:r>
            <a:r>
              <a:rPr lang="da-DK" altLang="da-DK" dirty="0">
                <a:solidFill>
                  <a:srgbClr val="000000"/>
                </a:solidFill>
              </a:rPr>
              <a:t> and </a:t>
            </a:r>
            <a:r>
              <a:rPr lang="da-DK" altLang="da-DK" b="1" dirty="0" err="1">
                <a:solidFill>
                  <a:srgbClr val="000000"/>
                </a:solidFill>
              </a:rPr>
              <a:t>matplotlib</a:t>
            </a:r>
            <a:r>
              <a:rPr lang="da-DK" altLang="da-DK" dirty="0">
                <a:solidFill>
                  <a:srgbClr val="000000"/>
                </a:solidFill>
              </a:rPr>
              <a:t>. Using </a:t>
            </a:r>
            <a:r>
              <a:rPr lang="da-DK" altLang="da-DK" dirty="0" err="1">
                <a:solidFill>
                  <a:srgbClr val="000000"/>
                </a:solidFill>
              </a:rPr>
              <a:t>these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two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packages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install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will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enable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make</a:t>
            </a:r>
            <a:r>
              <a:rPr lang="da-DK" altLang="da-DK" dirty="0">
                <a:solidFill>
                  <a:srgbClr val="000000"/>
                </a:solidFill>
              </a:rPr>
              <a:t> 99% of the plots </a:t>
            </a:r>
            <a:r>
              <a:rPr lang="da-DK" altLang="da-DK" dirty="0" err="1">
                <a:solidFill>
                  <a:srgbClr val="000000"/>
                </a:solidFill>
              </a:rPr>
              <a:t>that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you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need</a:t>
            </a:r>
            <a:r>
              <a:rPr lang="da-DK" altLang="da-DK" dirty="0">
                <a:solidFill>
                  <a:srgbClr val="000000"/>
                </a:solidFill>
              </a:rPr>
              <a:t> to </a:t>
            </a:r>
            <a:r>
              <a:rPr lang="da-DK" altLang="da-DK" dirty="0" err="1">
                <a:solidFill>
                  <a:srgbClr val="000000"/>
                </a:solidFill>
              </a:rPr>
              <a:t>make</a:t>
            </a:r>
            <a:r>
              <a:rPr lang="da-DK" altLang="da-DK" dirty="0">
                <a:solidFill>
                  <a:srgbClr val="000000"/>
                </a:solidFill>
              </a:rPr>
              <a:t> as a </a:t>
            </a:r>
            <a:r>
              <a:rPr lang="da-DK" altLang="da-DK" dirty="0" err="1">
                <a:solidFill>
                  <a:srgbClr val="000000"/>
                </a:solidFill>
              </a:rPr>
              <a:t>scientist</a:t>
            </a:r>
            <a:r>
              <a:rPr lang="da-DK" altLang="da-DK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C69536-B572-9069-D741-396A722D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99" y="3429000"/>
            <a:ext cx="2047461" cy="20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ài 5. Biểu đồ hồi quy (Regression Plots) trong Seaborn - Python-Ngôn ngữ  lập trình thông dụng">
            <a:extLst>
              <a:ext uri="{FF2B5EF4-FFF2-40B4-BE49-F238E27FC236}">
                <a16:creationId xmlns:a16="http://schemas.microsoft.com/office/drawing/2014/main" id="{9763DD17-8AF3-9E89-596A-C2F4EAFF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8624"/>
            <a:ext cx="2047461" cy="24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">
            <a:extLst>
              <a:ext uri="{FF2B5EF4-FFF2-40B4-BE49-F238E27FC236}">
                <a16:creationId xmlns:a16="http://schemas.microsoft.com/office/drawing/2014/main" id="{DCB1E1BA-0C36-AAC9-7FF0-92BCF32A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FD9B473-6E78-60B9-8DAB-19DD7F37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Libraries for plotting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C1EBE795-0577-78C3-0A27-DA9B9326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5370934" cy="55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 err="1">
                <a:solidFill>
                  <a:srgbClr val="000000"/>
                </a:solidFill>
              </a:rPr>
              <a:t>Matplotlib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Matplotlib</a:t>
            </a:r>
            <a:r>
              <a:rPr lang="da-DK" altLang="da-DK" dirty="0">
                <a:solidFill>
                  <a:srgbClr val="000000"/>
                </a:solidFill>
              </a:rPr>
              <a:t> is the most </a:t>
            </a:r>
            <a:r>
              <a:rPr lang="da-DK" altLang="da-DK" dirty="0" err="1">
                <a:solidFill>
                  <a:srgbClr val="000000"/>
                </a:solidFill>
              </a:rPr>
              <a:t>popular</a:t>
            </a:r>
            <a:r>
              <a:rPr lang="da-DK" altLang="da-DK" dirty="0">
                <a:solidFill>
                  <a:srgbClr val="000000"/>
                </a:solidFill>
              </a:rPr>
              <a:t> and </a:t>
            </a:r>
            <a:r>
              <a:rPr lang="da-DK" altLang="da-DK" dirty="0" err="1">
                <a:solidFill>
                  <a:srgbClr val="000000"/>
                </a:solidFill>
              </a:rPr>
              <a:t>widely-used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library</a:t>
            </a:r>
            <a:r>
              <a:rPr lang="da-DK" altLang="da-DK" dirty="0">
                <a:solidFill>
                  <a:srgbClr val="000000"/>
                </a:solidFill>
              </a:rPr>
              <a:t> for </a:t>
            </a:r>
            <a:r>
              <a:rPr lang="da-DK" altLang="da-DK" dirty="0" err="1">
                <a:solidFill>
                  <a:srgbClr val="000000"/>
                </a:solidFill>
              </a:rPr>
              <a:t>graph</a:t>
            </a:r>
            <a:r>
              <a:rPr lang="da-DK" altLang="da-DK" dirty="0">
                <a:solidFill>
                  <a:srgbClr val="000000"/>
                </a:solidFill>
              </a:rPr>
              <a:t> plotting in Python. It </a:t>
            </a:r>
            <a:r>
              <a:rPr lang="da-DK" altLang="da-DK" dirty="0" err="1">
                <a:solidFill>
                  <a:srgbClr val="000000"/>
                </a:solidFill>
              </a:rPr>
              <a:t>works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well</a:t>
            </a:r>
            <a:r>
              <a:rPr lang="da-DK" altLang="da-DK" dirty="0">
                <a:solidFill>
                  <a:srgbClr val="000000"/>
                </a:solidFill>
              </a:rPr>
              <a:t> with </a:t>
            </a:r>
            <a:r>
              <a:rPr lang="da-DK" altLang="da-DK" dirty="0" err="1">
                <a:solidFill>
                  <a:srgbClr val="000000"/>
                </a:solidFill>
              </a:rPr>
              <a:t>other</a:t>
            </a:r>
            <a:r>
              <a:rPr lang="da-DK" altLang="da-DK" dirty="0">
                <a:solidFill>
                  <a:srgbClr val="000000"/>
                </a:solidFill>
              </a:rPr>
              <a:t> data science </a:t>
            </a:r>
            <a:r>
              <a:rPr lang="da-DK" altLang="da-DK" dirty="0" err="1">
                <a:solidFill>
                  <a:srgbClr val="000000"/>
                </a:solidFill>
              </a:rPr>
              <a:t>libraries</a:t>
            </a:r>
            <a:r>
              <a:rPr lang="da-DK" altLang="da-DK" dirty="0">
                <a:solidFill>
                  <a:srgbClr val="000000"/>
                </a:solidFill>
              </a:rPr>
              <a:t> (pandas, </a:t>
            </a:r>
            <a:r>
              <a:rPr lang="da-DK" altLang="da-DK" dirty="0" err="1">
                <a:solidFill>
                  <a:srgbClr val="000000"/>
                </a:solidFill>
              </a:rPr>
              <a:t>sklearn</a:t>
            </a:r>
            <a:r>
              <a:rPr lang="da-DK" altLang="da-DK" dirty="0">
                <a:solidFill>
                  <a:srgbClr val="000000"/>
                </a:solidFill>
              </a:rPr>
              <a:t>, </a:t>
            </a:r>
            <a:r>
              <a:rPr lang="da-DK" altLang="da-DK" dirty="0" err="1">
                <a:solidFill>
                  <a:srgbClr val="000000"/>
                </a:solidFill>
              </a:rPr>
              <a:t>NumPy</a:t>
            </a:r>
            <a:r>
              <a:rPr lang="da-DK" altLang="da-DK" dirty="0">
                <a:solidFill>
                  <a:srgbClr val="000000"/>
                </a:solidFill>
              </a:rPr>
              <a:t>) and is </a:t>
            </a:r>
            <a:r>
              <a:rPr lang="da-DK" altLang="da-DK" dirty="0" err="1">
                <a:solidFill>
                  <a:srgbClr val="000000"/>
                </a:solidFill>
              </a:rPr>
              <a:t>best</a:t>
            </a:r>
            <a:r>
              <a:rPr lang="da-DK" altLang="da-DK" dirty="0">
                <a:solidFill>
                  <a:srgbClr val="000000"/>
                </a:solidFill>
              </a:rPr>
              <a:t> for simple plots.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u="sng" dirty="0" err="1">
                <a:solidFill>
                  <a:srgbClr val="000000"/>
                </a:solidFill>
              </a:rPr>
              <a:t>Examples</a:t>
            </a:r>
            <a:r>
              <a:rPr lang="da-DK" altLang="da-DK" u="sng" dirty="0">
                <a:solidFill>
                  <a:srgbClr val="000000"/>
                </a:solidFill>
              </a:rPr>
              <a:t> of basic plots in </a:t>
            </a:r>
            <a:r>
              <a:rPr lang="da-DK" altLang="da-DK" u="sng" dirty="0" err="1">
                <a:solidFill>
                  <a:srgbClr val="000000"/>
                </a:solidFill>
              </a:rPr>
              <a:t>matplotlib</a:t>
            </a:r>
            <a:r>
              <a:rPr lang="da-DK" altLang="da-DK" dirty="0">
                <a:solidFill>
                  <a:srgbClr val="000000"/>
                </a:solidFill>
              </a:rPr>
              <a:t>:</a:t>
            </a: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i="1" dirty="0">
                <a:solidFill>
                  <a:srgbClr val="000000"/>
                </a:solidFill>
              </a:rPr>
              <a:t> plot</a:t>
            </a:r>
            <a:r>
              <a:rPr lang="da-DK" altLang="da-DK" dirty="0">
                <a:solidFill>
                  <a:srgbClr val="000000"/>
                </a:solidFill>
              </a:rPr>
              <a:t>: For </a:t>
            </a:r>
            <a:r>
              <a:rPr lang="da-DK" altLang="da-DK" dirty="0" err="1">
                <a:solidFill>
                  <a:srgbClr val="000000"/>
                </a:solidFill>
              </a:rPr>
              <a:t>continuous</a:t>
            </a:r>
            <a:r>
              <a:rPr lang="da-DK" altLang="da-DK" dirty="0">
                <a:solidFill>
                  <a:srgbClr val="000000"/>
                </a:solidFill>
              </a:rPr>
              <a:t> data (distribution, </a:t>
            </a:r>
            <a:r>
              <a:rPr lang="da-DK" altLang="da-DK" dirty="0" err="1">
                <a:solidFill>
                  <a:srgbClr val="000000"/>
                </a:solidFill>
              </a:rPr>
              <a:t>frequency</a:t>
            </a:r>
            <a:r>
              <a:rPr lang="da-DK" altLang="da-DK" dirty="0">
                <a:solidFill>
                  <a:srgbClr val="000000"/>
                </a:solidFill>
              </a:rPr>
              <a:t>, etc.)</a:t>
            </a: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i="1" dirty="0">
                <a:solidFill>
                  <a:srgbClr val="000000"/>
                </a:solidFill>
              </a:rPr>
              <a:t> </a:t>
            </a:r>
            <a:r>
              <a:rPr lang="da-DK" altLang="da-DK" i="1" dirty="0" err="1">
                <a:solidFill>
                  <a:srgbClr val="000000"/>
                </a:solidFill>
              </a:rPr>
              <a:t>scatter</a:t>
            </a:r>
            <a:r>
              <a:rPr lang="da-DK" altLang="da-DK" dirty="0">
                <a:solidFill>
                  <a:srgbClr val="000000"/>
                </a:solidFill>
              </a:rPr>
              <a:t>: For </a:t>
            </a:r>
            <a:r>
              <a:rPr lang="da-DK" altLang="da-DK" dirty="0" err="1">
                <a:solidFill>
                  <a:srgbClr val="000000"/>
                </a:solidFill>
              </a:rPr>
              <a:t>individual</a:t>
            </a:r>
            <a:r>
              <a:rPr lang="da-DK" altLang="da-DK" dirty="0">
                <a:solidFill>
                  <a:srgbClr val="000000"/>
                </a:solidFill>
              </a:rPr>
              <a:t> datapoints (</a:t>
            </a:r>
            <a:r>
              <a:rPr lang="da-DK" altLang="da-DK" dirty="0" err="1">
                <a:solidFill>
                  <a:srgbClr val="000000"/>
                </a:solidFill>
              </a:rPr>
              <a:t>clustered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meaningfully</a:t>
            </a:r>
            <a:r>
              <a:rPr lang="da-DK" altLang="da-DK" dirty="0">
                <a:solidFill>
                  <a:srgbClr val="000000"/>
                </a:solidFill>
              </a:rPr>
              <a:t>)</a:t>
            </a: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i="1" dirty="0">
                <a:solidFill>
                  <a:srgbClr val="000000"/>
                </a:solidFill>
              </a:rPr>
              <a:t>bar</a:t>
            </a:r>
            <a:r>
              <a:rPr lang="da-DK" altLang="da-DK" dirty="0">
                <a:solidFill>
                  <a:srgbClr val="000000"/>
                </a:solidFill>
              </a:rPr>
              <a:t>: For </a:t>
            </a:r>
            <a:r>
              <a:rPr lang="da-DK" altLang="da-DK" dirty="0" err="1">
                <a:solidFill>
                  <a:srgbClr val="000000"/>
                </a:solidFill>
              </a:rPr>
              <a:t>cummulative</a:t>
            </a:r>
            <a:r>
              <a:rPr lang="da-DK" altLang="da-DK" dirty="0">
                <a:solidFill>
                  <a:srgbClr val="000000"/>
                </a:solidFill>
              </a:rPr>
              <a:t> data</a:t>
            </a:r>
          </a:p>
          <a:p>
            <a:pPr lvl="1" indent="0" eaLnBrk="1" hangingPunct="1">
              <a:spcBef>
                <a:spcPts val="1000"/>
              </a:spcBef>
              <a:buSzPct val="45000"/>
            </a:pPr>
            <a:endParaRPr lang="da-DK" altLang="da-DK" dirty="0">
              <a:solidFill>
                <a:srgbClr val="000000"/>
              </a:solidFill>
            </a:endParaRPr>
          </a:p>
          <a:p>
            <a:pPr lvl="1" indent="0" eaLnBrk="1" hangingPunct="1">
              <a:spcBef>
                <a:spcPts val="1000"/>
              </a:spcBef>
              <a:buSzPct val="45000"/>
            </a:pPr>
            <a:r>
              <a:rPr lang="da-DK" altLang="da-DK" dirty="0" err="1">
                <a:solidFill>
                  <a:srgbClr val="000000"/>
                </a:solidFill>
              </a:rPr>
              <a:t>There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many</a:t>
            </a:r>
            <a:r>
              <a:rPr lang="da-DK" altLang="da-DK" dirty="0">
                <a:solidFill>
                  <a:srgbClr val="000000"/>
                </a:solidFill>
              </a:rPr>
              <a:t> (!) more types of plot to </a:t>
            </a:r>
            <a:r>
              <a:rPr lang="da-DK" altLang="da-DK" dirty="0" err="1">
                <a:solidFill>
                  <a:srgbClr val="000000"/>
                </a:solidFill>
              </a:rPr>
              <a:t>make</a:t>
            </a:r>
            <a:r>
              <a:rPr lang="da-DK" altLang="da-DK" dirty="0">
                <a:solidFill>
                  <a:srgbClr val="000000"/>
                </a:solidFill>
              </a:rPr>
              <a:t> in </a:t>
            </a:r>
            <a:r>
              <a:rPr lang="da-DK" altLang="da-DK" dirty="0" err="1">
                <a:solidFill>
                  <a:srgbClr val="000000"/>
                </a:solidFill>
              </a:rPr>
              <a:t>matplotlib</a:t>
            </a:r>
            <a:r>
              <a:rPr lang="da-DK" altLang="da-DK" dirty="0">
                <a:solidFill>
                  <a:srgbClr val="000000"/>
                </a:solidFill>
              </a:rPr>
              <a:t>. </a:t>
            </a:r>
          </a:p>
          <a:p>
            <a:pPr lvl="1" indent="0" eaLnBrk="1" hangingPunct="1">
              <a:spcBef>
                <a:spcPts val="1000"/>
              </a:spcBef>
              <a:buSzPct val="45000"/>
            </a:pP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</a:t>
            </a:r>
            <a:r>
              <a:rPr lang="da-DK" altLang="da-DK" dirty="0" err="1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website for tips.</a:t>
            </a:r>
            <a:endParaRPr lang="da-DK" altLang="da-DK" dirty="0">
              <a:solidFill>
                <a:srgbClr val="7030A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81CD97-B79A-385D-4428-B78889F9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89" y="1178581"/>
            <a:ext cx="2047461" cy="20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9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">
            <a:extLst>
              <a:ext uri="{FF2B5EF4-FFF2-40B4-BE49-F238E27FC236}">
                <a16:creationId xmlns:a16="http://schemas.microsoft.com/office/drawing/2014/main" id="{DCB1E1BA-0C36-AAC9-7FF0-92BCF32A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FD9B473-6E78-60B9-8DAB-19DD7F37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Libraries for plotting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C1EBE795-0577-78C3-0A27-DA9B9326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5298926" cy="5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 err="1">
                <a:solidFill>
                  <a:srgbClr val="000000"/>
                </a:solidFill>
              </a:rPr>
              <a:t>Seaborn</a:t>
            </a: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Seaborn</a:t>
            </a:r>
            <a:r>
              <a:rPr lang="da-DK" altLang="da-DK" dirty="0">
                <a:solidFill>
                  <a:srgbClr val="000000"/>
                </a:solidFill>
              </a:rPr>
              <a:t> is a </a:t>
            </a:r>
            <a:r>
              <a:rPr lang="da-DK" altLang="da-DK" dirty="0" err="1">
                <a:solidFill>
                  <a:srgbClr val="000000"/>
                </a:solidFill>
              </a:rPr>
              <a:t>library</a:t>
            </a:r>
            <a:r>
              <a:rPr lang="da-DK" altLang="da-DK" dirty="0">
                <a:solidFill>
                  <a:srgbClr val="000000"/>
                </a:solidFill>
              </a:rPr>
              <a:t> for </a:t>
            </a:r>
            <a:r>
              <a:rPr lang="da-DK" altLang="da-DK" dirty="0" err="1">
                <a:solidFill>
                  <a:srgbClr val="000000"/>
                </a:solidFill>
              </a:rPr>
              <a:t>making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statistical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graphics</a:t>
            </a:r>
            <a:r>
              <a:rPr lang="da-DK" altLang="da-DK" dirty="0">
                <a:solidFill>
                  <a:srgbClr val="000000"/>
                </a:solidFill>
              </a:rPr>
              <a:t> in Python. It </a:t>
            </a:r>
            <a:r>
              <a:rPr lang="da-DK" altLang="da-DK" dirty="0" err="1">
                <a:solidFill>
                  <a:srgbClr val="000000"/>
                </a:solidFill>
              </a:rPr>
              <a:t>builds</a:t>
            </a:r>
            <a:r>
              <a:rPr lang="da-DK" altLang="da-DK" dirty="0">
                <a:solidFill>
                  <a:srgbClr val="000000"/>
                </a:solidFill>
              </a:rPr>
              <a:t> on top of </a:t>
            </a:r>
            <a:r>
              <a:rPr lang="da-DK" altLang="da-DK" dirty="0" err="1">
                <a:solidFill>
                  <a:srgbClr val="000000"/>
                </a:solidFill>
              </a:rPr>
              <a:t>matplotlib</a:t>
            </a:r>
            <a:r>
              <a:rPr lang="da-DK" altLang="da-DK" dirty="0">
                <a:solidFill>
                  <a:srgbClr val="000000"/>
                </a:solidFill>
              </a:rPr>
              <a:t> and </a:t>
            </a:r>
            <a:r>
              <a:rPr lang="da-DK" altLang="da-DK" dirty="0" err="1">
                <a:solidFill>
                  <a:srgbClr val="000000"/>
                </a:solidFill>
              </a:rPr>
              <a:t>integrates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closely</a:t>
            </a:r>
            <a:r>
              <a:rPr lang="da-DK" altLang="da-DK" dirty="0">
                <a:solidFill>
                  <a:srgbClr val="000000"/>
                </a:solidFill>
              </a:rPr>
              <a:t> with pandas data </a:t>
            </a:r>
            <a:r>
              <a:rPr lang="da-DK" altLang="da-DK" dirty="0" err="1">
                <a:solidFill>
                  <a:srgbClr val="000000"/>
                </a:solidFill>
              </a:rPr>
              <a:t>structures</a:t>
            </a:r>
            <a:r>
              <a:rPr lang="da-DK" altLang="da-DK" dirty="0">
                <a:solidFill>
                  <a:srgbClr val="000000"/>
                </a:solidFill>
              </a:rPr>
              <a:t>. It is </a:t>
            </a:r>
            <a:r>
              <a:rPr lang="da-DK" altLang="da-DK" dirty="0" err="1">
                <a:solidFill>
                  <a:srgbClr val="000000"/>
                </a:solidFill>
              </a:rPr>
              <a:t>great</a:t>
            </a:r>
            <a:r>
              <a:rPr lang="da-DK" altLang="da-DK" dirty="0">
                <a:solidFill>
                  <a:srgbClr val="000000"/>
                </a:solidFill>
              </a:rPr>
              <a:t> for </a:t>
            </a:r>
            <a:r>
              <a:rPr lang="da-DK" altLang="da-DK" dirty="0" err="1">
                <a:solidFill>
                  <a:srgbClr val="000000"/>
                </a:solidFill>
              </a:rPr>
              <a:t>advanced</a:t>
            </a:r>
            <a:r>
              <a:rPr lang="da-DK" altLang="da-DK" dirty="0">
                <a:solidFill>
                  <a:srgbClr val="000000"/>
                </a:solidFill>
              </a:rPr>
              <a:t> plots.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u="sng" dirty="0" err="1">
                <a:solidFill>
                  <a:srgbClr val="000000"/>
                </a:solidFill>
              </a:rPr>
              <a:t>Examples</a:t>
            </a:r>
            <a:r>
              <a:rPr lang="da-DK" altLang="da-DK" u="sng" dirty="0">
                <a:solidFill>
                  <a:srgbClr val="000000"/>
                </a:solidFill>
              </a:rPr>
              <a:t> of basic plots in </a:t>
            </a:r>
            <a:r>
              <a:rPr lang="da-DK" altLang="da-DK" u="sng" dirty="0" err="1">
                <a:solidFill>
                  <a:srgbClr val="000000"/>
                </a:solidFill>
              </a:rPr>
              <a:t>seaborn</a:t>
            </a:r>
            <a:r>
              <a:rPr lang="da-DK" altLang="da-DK" dirty="0">
                <a:solidFill>
                  <a:srgbClr val="000000"/>
                </a:solidFill>
              </a:rPr>
              <a:t>:</a:t>
            </a: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i="1" dirty="0">
                <a:solidFill>
                  <a:srgbClr val="000000"/>
                </a:solidFill>
              </a:rPr>
              <a:t> </a:t>
            </a:r>
            <a:r>
              <a:rPr lang="da-DK" altLang="da-DK" i="1" dirty="0" err="1">
                <a:solidFill>
                  <a:srgbClr val="000000"/>
                </a:solidFill>
              </a:rPr>
              <a:t>relplot</a:t>
            </a:r>
            <a:r>
              <a:rPr lang="da-DK" altLang="da-DK" dirty="0">
                <a:solidFill>
                  <a:srgbClr val="000000"/>
                </a:solidFill>
              </a:rPr>
              <a:t>: For </a:t>
            </a:r>
            <a:r>
              <a:rPr lang="da-DK" altLang="da-DK" dirty="0" err="1">
                <a:solidFill>
                  <a:srgbClr val="000000"/>
                </a:solidFill>
              </a:rPr>
              <a:t>drawing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relational</a:t>
            </a:r>
            <a:r>
              <a:rPr lang="da-DK" altLang="da-DK" dirty="0">
                <a:solidFill>
                  <a:srgbClr val="000000"/>
                </a:solidFill>
              </a:rPr>
              <a:t> plots</a:t>
            </a: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i="1" dirty="0" err="1">
                <a:solidFill>
                  <a:srgbClr val="000000"/>
                </a:solidFill>
              </a:rPr>
              <a:t>facetgrid</a:t>
            </a:r>
            <a:r>
              <a:rPr lang="da-DK" altLang="da-DK" dirty="0">
                <a:solidFill>
                  <a:srgbClr val="000000"/>
                </a:solidFill>
              </a:rPr>
              <a:t>: For plotting </a:t>
            </a:r>
            <a:r>
              <a:rPr lang="da-DK" altLang="da-DK" dirty="0" err="1">
                <a:solidFill>
                  <a:srgbClr val="000000"/>
                </a:solidFill>
              </a:rPr>
              <a:t>conditional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relationships</a:t>
            </a:r>
            <a:endParaRPr lang="da-DK" altLang="da-DK" dirty="0">
              <a:solidFill>
                <a:srgbClr val="000000"/>
              </a:solidFill>
            </a:endParaRPr>
          </a:p>
          <a:p>
            <a:pPr lvl="1" indent="0" eaLnBrk="1" hangingPunct="1">
              <a:spcBef>
                <a:spcPts val="1000"/>
              </a:spcBef>
              <a:buSzPct val="45000"/>
              <a:buFont typeface="Wingdings" pitchFamily="2" charset="2"/>
              <a:buChar char=""/>
            </a:pPr>
            <a:r>
              <a:rPr lang="da-DK" altLang="da-DK" i="1" dirty="0">
                <a:solidFill>
                  <a:srgbClr val="000000"/>
                </a:solidFill>
              </a:rPr>
              <a:t> </a:t>
            </a:r>
            <a:r>
              <a:rPr lang="da-DK" altLang="da-DK" i="1" dirty="0" err="1">
                <a:solidFill>
                  <a:srgbClr val="000000"/>
                </a:solidFill>
              </a:rPr>
              <a:t>boxplot</a:t>
            </a:r>
            <a:r>
              <a:rPr lang="da-DK" altLang="da-DK" dirty="0">
                <a:solidFill>
                  <a:srgbClr val="000000"/>
                </a:solidFill>
              </a:rPr>
              <a:t>: For plotting distributions of </a:t>
            </a:r>
            <a:r>
              <a:rPr lang="da-DK" altLang="da-DK" dirty="0" err="1">
                <a:solidFill>
                  <a:srgbClr val="000000"/>
                </a:solidFill>
              </a:rPr>
              <a:t>quantative</a:t>
            </a:r>
            <a:r>
              <a:rPr lang="da-DK" altLang="da-DK" dirty="0">
                <a:solidFill>
                  <a:srgbClr val="000000"/>
                </a:solidFill>
              </a:rPr>
              <a:t> data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 err="1">
                <a:solidFill>
                  <a:srgbClr val="000000"/>
                </a:solidFill>
              </a:rPr>
              <a:t>There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are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also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many</a:t>
            </a:r>
            <a:r>
              <a:rPr lang="da-DK" altLang="da-DK" dirty="0">
                <a:solidFill>
                  <a:srgbClr val="000000"/>
                </a:solidFill>
              </a:rPr>
              <a:t> more </a:t>
            </a:r>
            <a:r>
              <a:rPr lang="da-DK" altLang="da-DK" dirty="0" err="1">
                <a:solidFill>
                  <a:srgbClr val="000000"/>
                </a:solidFill>
              </a:rPr>
              <a:t>examples</a:t>
            </a:r>
            <a:r>
              <a:rPr lang="da-DK" altLang="da-DK" dirty="0">
                <a:solidFill>
                  <a:srgbClr val="000000"/>
                </a:solidFill>
              </a:rPr>
              <a:t> of plots </a:t>
            </a:r>
            <a:r>
              <a:rPr lang="da-DK" altLang="da-DK" dirty="0" err="1">
                <a:solidFill>
                  <a:srgbClr val="000000"/>
                </a:solidFill>
              </a:rPr>
              <a:t>that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can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be</a:t>
            </a:r>
            <a:r>
              <a:rPr lang="da-DK" altLang="da-DK" dirty="0">
                <a:solidFill>
                  <a:srgbClr val="000000"/>
                </a:solidFill>
              </a:rPr>
              <a:t> made </a:t>
            </a:r>
            <a:r>
              <a:rPr lang="da-DK" altLang="da-DK" dirty="0" err="1">
                <a:solidFill>
                  <a:srgbClr val="000000"/>
                </a:solidFill>
              </a:rPr>
              <a:t>using</a:t>
            </a:r>
            <a:r>
              <a:rPr lang="da-DK" altLang="da-DK" dirty="0">
                <a:solidFill>
                  <a:srgbClr val="000000"/>
                </a:solidFill>
              </a:rPr>
              <a:t> </a:t>
            </a:r>
            <a:r>
              <a:rPr lang="da-DK" altLang="da-DK" dirty="0" err="1">
                <a:solidFill>
                  <a:srgbClr val="000000"/>
                </a:solidFill>
              </a:rPr>
              <a:t>seaborn</a:t>
            </a:r>
            <a:r>
              <a:rPr lang="da-DK" altLang="da-DK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</a:t>
            </a:r>
            <a:r>
              <a:rPr lang="da-DK" altLang="da-DK" dirty="0" err="1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them</a:t>
            </a: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out </a:t>
            </a:r>
            <a:r>
              <a:rPr lang="da-DK" altLang="da-DK" dirty="0" err="1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</a:t>
            </a: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a-DK" altLang="da-DK" dirty="0" err="1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da-DK" altLang="da-DK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</a:t>
            </a:r>
            <a:endParaRPr lang="da-DK" altLang="da-DK" dirty="0">
              <a:solidFill>
                <a:srgbClr val="7030A0"/>
              </a:solidFill>
            </a:endParaRPr>
          </a:p>
        </p:txBody>
      </p:sp>
      <p:pic>
        <p:nvPicPr>
          <p:cNvPr id="4" name="Picture 4" descr="Bài 5. Biểu đồ hồi quy (Regression Plots) trong Seaborn - Python-Ngôn ngữ  lập trình thông dụng">
            <a:extLst>
              <a:ext uri="{FF2B5EF4-FFF2-40B4-BE49-F238E27FC236}">
                <a16:creationId xmlns:a16="http://schemas.microsoft.com/office/drawing/2014/main" id="{C7B649FA-3107-E739-B53C-26B7F758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43000"/>
            <a:ext cx="2047461" cy="24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14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">
            <a:extLst>
              <a:ext uri="{FF2B5EF4-FFF2-40B4-BE49-F238E27FC236}">
                <a16:creationId xmlns:a16="http://schemas.microsoft.com/office/drawing/2014/main" id="{2550E8F7-01A4-E8A0-761E-AE6F8584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82AADB3-3379-5F74-2843-0EB593BB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>
                <a:solidFill>
                  <a:srgbClr val="FFFFFF"/>
                </a:solidFill>
                <a:latin typeface="Neo Sans Std Medium" pitchFamily="32" charset="0"/>
              </a:rPr>
              <a:t>Scientific Libraries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58E8BA93-87C6-483D-9166-918736DA8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22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How to import </a:t>
            </a:r>
            <a:r>
              <a:rPr lang="da-DK" altLang="da-DK" b="1" dirty="0" err="1">
                <a:solidFill>
                  <a:srgbClr val="000000"/>
                </a:solidFill>
              </a:rPr>
              <a:t>seaborn</a:t>
            </a:r>
            <a:r>
              <a:rPr lang="da-DK" altLang="da-DK" b="1" dirty="0">
                <a:solidFill>
                  <a:srgbClr val="000000"/>
                </a:solidFill>
              </a:rPr>
              <a:t> and </a:t>
            </a:r>
            <a:r>
              <a:rPr lang="da-DK" altLang="da-DK" b="1" dirty="0" err="1">
                <a:solidFill>
                  <a:srgbClr val="000000"/>
                </a:solidFill>
              </a:rPr>
              <a:t>matplotlib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DD82D71F-01FC-261E-02AC-5E509571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63775"/>
            <a:ext cx="5303838" cy="221773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#!/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usr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/bin/python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da-DK" sz="16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da-DK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a-DK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matplotlib.pyplot</a:t>
            </a:r>
            <a:r>
              <a:rPr lang="da-DK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a-DK" sz="1600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da-DK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a-DK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plt</a:t>
            </a:r>
            <a:endParaRPr lang="da-DK" sz="16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da-DK" dirty="0">
                <a:solidFill>
                  <a:schemeClr val="accent2"/>
                </a:solidFill>
                <a:latin typeface="Consolas" panose="020B0609020204030204" pitchFamily="49" charset="0"/>
              </a:rPr>
              <a:t>import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latin typeface="Consolas" panose="020B0609020204030204" pitchFamily="49" charset="0"/>
              </a:rPr>
              <a:t>seaborn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chemeClr val="accent2"/>
                </a:solidFill>
                <a:latin typeface="Consolas" panose="020B0609020204030204" pitchFamily="49" charset="0"/>
              </a:rPr>
              <a:t>as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latin typeface="Consolas" panose="020B0609020204030204" pitchFamily="49" charset="0"/>
              </a:rPr>
              <a:t>sns</a:t>
            </a:r>
            <a:endParaRPr lang="da-DK" sz="16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da-DK" altLang="da-DK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import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os</a:t>
            </a:r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import math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a-DK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import </a:t>
            </a:r>
            <a:r>
              <a:rPr lang="da-DK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matplotlib.pyplot</a:t>
            </a:r>
            <a:r>
              <a:rPr lang="da-DK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as </a:t>
            </a:r>
            <a:r>
              <a:rPr lang="da-DK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</a:t>
            </a:r>
            <a:endParaRPr lang="da-DK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a-DK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from </a:t>
            </a:r>
            <a:r>
              <a:rPr lang="da-DK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scikit-learn</a:t>
            </a:r>
            <a:r>
              <a:rPr lang="da-DK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import </a:t>
            </a:r>
            <a:r>
              <a:rPr lang="da-DK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lineal_model</a:t>
            </a:r>
            <a:endParaRPr lang="da-DK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DF9B3E31-15F2-7675-7F60-B365CC848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2071687"/>
            <a:ext cx="2193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dirty="0">
                <a:solidFill>
                  <a:srgbClr val="000000"/>
                </a:solidFill>
              </a:rPr>
              <a:t>Standard way to import the plotting libraries in python</a:t>
            </a:r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CB1CA9D7-F6A9-B652-6BA6-5185B1C7B5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9991" y="2286001"/>
            <a:ext cx="1810321" cy="528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463F808E-5331-CACF-EC9E-2379F000E6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9872" y="3117271"/>
            <a:ext cx="2890440" cy="2799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7460E09-F41C-05C2-9445-761DA61DDD04}"/>
              </a:ext>
            </a:extLst>
          </p:cNvPr>
          <p:cNvSpPr txBox="1"/>
          <p:nvPr/>
        </p:nvSpPr>
        <p:spPr>
          <a:xfrm>
            <a:off x="6410325" y="3117271"/>
            <a:ext cx="205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(But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call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them</a:t>
            </a:r>
            <a:r>
              <a:rPr lang="da-DK" dirty="0">
                <a:solidFill>
                  <a:schemeClr val="tx1"/>
                </a:solidFill>
              </a:rPr>
              <a:t> whatever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want</a:t>
            </a:r>
            <a:r>
              <a:rPr lang="da-DK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7335BF7C-12EB-7A24-EE52-EC457B67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E421B2-F877-D2D0-2EFE-33519B65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Theory: Anatomy of a plot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A7C56-4928-6B04-B117-B781BD7B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52736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55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">
            <a:extLst>
              <a:ext uri="{FF2B5EF4-FFF2-40B4-BE49-F238E27FC236}">
                <a16:creationId xmlns:a16="http://schemas.microsoft.com/office/drawing/2014/main" id="{2550E8F7-01A4-E8A0-761E-AE6F8584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82AADB3-3379-5F74-2843-0EB593BB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Theory: Implicit vs explicit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58E8BA93-87C6-483D-9166-918736DA8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429500" cy="22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Implicit vs. </a:t>
            </a:r>
            <a:r>
              <a:rPr lang="da-DK" altLang="da-DK" b="1" dirty="0" err="1">
                <a:solidFill>
                  <a:srgbClr val="000000"/>
                </a:solidFill>
              </a:rPr>
              <a:t>Explicit</a:t>
            </a:r>
            <a:r>
              <a:rPr lang="da-DK" altLang="da-DK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7A705F07-0CB6-6EAB-7535-166F883561A0}"/>
              </a:ext>
            </a:extLst>
          </p:cNvPr>
          <p:cNvGrpSpPr/>
          <p:nvPr/>
        </p:nvGrpSpPr>
        <p:grpSpPr>
          <a:xfrm>
            <a:off x="5089616" y="1523053"/>
            <a:ext cx="3082834" cy="4362994"/>
            <a:chOff x="8270966" y="1436914"/>
            <a:chExt cx="3082834" cy="4362994"/>
          </a:xfrm>
        </p:grpSpPr>
        <p:sp>
          <p:nvSpPr>
            <p:cNvPr id="4" name="Kombinationstegning 3">
              <a:extLst>
                <a:ext uri="{FF2B5EF4-FFF2-40B4-BE49-F238E27FC236}">
                  <a16:creationId xmlns:a16="http://schemas.microsoft.com/office/drawing/2014/main" id="{00529338-4BB5-1834-9F34-9ADBFFFFB18B}"/>
                </a:ext>
              </a:extLst>
            </p:cNvPr>
            <p:cNvSpPr/>
            <p:nvPr/>
          </p:nvSpPr>
          <p:spPr>
            <a:xfrm>
              <a:off x="8270966" y="1436914"/>
              <a:ext cx="3082834" cy="4362994"/>
            </a:xfrm>
            <a:custGeom>
              <a:avLst/>
              <a:gdLst>
                <a:gd name="connsiteX0" fmla="*/ 104502 w 3082834"/>
                <a:gd name="connsiteY0" fmla="*/ 78377 h 4362994"/>
                <a:gd name="connsiteX1" fmla="*/ 3004457 w 3082834"/>
                <a:gd name="connsiteY1" fmla="*/ 1358537 h 4362994"/>
                <a:gd name="connsiteX2" fmla="*/ 3082834 w 3082834"/>
                <a:gd name="connsiteY2" fmla="*/ 4362994 h 4362994"/>
                <a:gd name="connsiteX3" fmla="*/ 52251 w 3082834"/>
                <a:gd name="connsiteY3" fmla="*/ 2769326 h 4362994"/>
                <a:gd name="connsiteX4" fmla="*/ 0 w 3082834"/>
                <a:gd name="connsiteY4" fmla="*/ 0 h 4362994"/>
                <a:gd name="connsiteX5" fmla="*/ 104502 w 3082834"/>
                <a:gd name="connsiteY5" fmla="*/ 78377 h 436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834" h="4362994">
                  <a:moveTo>
                    <a:pt x="104502" y="78377"/>
                  </a:moveTo>
                  <a:lnTo>
                    <a:pt x="3004457" y="1358537"/>
                  </a:lnTo>
                  <a:lnTo>
                    <a:pt x="3082834" y="4362994"/>
                  </a:lnTo>
                  <a:lnTo>
                    <a:pt x="52251" y="2769326"/>
                  </a:lnTo>
                  <a:lnTo>
                    <a:pt x="0" y="0"/>
                  </a:lnTo>
                  <a:lnTo>
                    <a:pt x="104502" y="78377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290B474A-A643-D2D7-CAD0-3C094D94F796}"/>
                </a:ext>
              </a:extLst>
            </p:cNvPr>
            <p:cNvGrpSpPr/>
            <p:nvPr/>
          </p:nvGrpSpPr>
          <p:grpSpPr>
            <a:xfrm>
              <a:off x="8925812" y="2355649"/>
              <a:ext cx="1527313" cy="2502589"/>
              <a:chOff x="8925812" y="2355649"/>
              <a:chExt cx="1527313" cy="2502589"/>
            </a:xfrm>
          </p:grpSpPr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394F6D15-4CD0-2F25-DB4C-CF4146275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8037" y="2355649"/>
                <a:ext cx="0" cy="17393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Lige forbindelse 6">
                <a:extLst>
                  <a:ext uri="{FF2B5EF4-FFF2-40B4-BE49-F238E27FC236}">
                    <a16:creationId xmlns:a16="http://schemas.microsoft.com/office/drawing/2014/main" id="{9DBD33F7-01AD-33C1-2D93-7875E8B32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25812" y="4076359"/>
                <a:ext cx="1527313" cy="7818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D012F2D9-C0E7-E598-E172-BC2CC9C08341}"/>
              </a:ext>
            </a:extLst>
          </p:cNvPr>
          <p:cNvGrpSpPr/>
          <p:nvPr/>
        </p:nvGrpSpPr>
        <p:grpSpPr>
          <a:xfrm>
            <a:off x="5850668" y="2556707"/>
            <a:ext cx="1113468" cy="2055600"/>
            <a:chOff x="9032018" y="2470569"/>
            <a:chExt cx="1113468" cy="205483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DD53D52-ED8B-7CB6-5EE4-8D1839E67066}"/>
                </a:ext>
              </a:extLst>
            </p:cNvPr>
            <p:cNvSpPr/>
            <p:nvPr/>
          </p:nvSpPr>
          <p:spPr>
            <a:xfrm>
              <a:off x="9082031" y="3137452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BD6FD7C-295D-CCD0-CC9E-0B2C6B9107F7}"/>
                </a:ext>
              </a:extLst>
            </p:cNvPr>
            <p:cNvSpPr/>
            <p:nvPr/>
          </p:nvSpPr>
          <p:spPr>
            <a:xfrm>
              <a:off x="9447782" y="3411398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3638E32-F912-AEA2-E465-097FAF97F7ED}"/>
                </a:ext>
              </a:extLst>
            </p:cNvPr>
            <p:cNvSpPr/>
            <p:nvPr/>
          </p:nvSpPr>
          <p:spPr>
            <a:xfrm>
              <a:off x="9568590" y="2832653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076344-013D-273F-9BCD-87FAA4E3EE4D}"/>
                </a:ext>
              </a:extLst>
            </p:cNvPr>
            <p:cNvSpPr/>
            <p:nvPr/>
          </p:nvSpPr>
          <p:spPr>
            <a:xfrm>
              <a:off x="9296749" y="3870950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5BB72F8-99E4-6D96-D38A-8581A466C69E}"/>
                </a:ext>
              </a:extLst>
            </p:cNvPr>
            <p:cNvSpPr/>
            <p:nvPr/>
          </p:nvSpPr>
          <p:spPr>
            <a:xfrm>
              <a:off x="9205449" y="2470569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C71522D-1913-0352-6E86-E6DB375ABB9C}"/>
                </a:ext>
              </a:extLst>
            </p:cNvPr>
            <p:cNvSpPr/>
            <p:nvPr/>
          </p:nvSpPr>
          <p:spPr>
            <a:xfrm>
              <a:off x="9032018" y="3859121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2AB7315-C562-8F44-03CC-C008148625DF}"/>
                </a:ext>
              </a:extLst>
            </p:cNvPr>
            <p:cNvSpPr/>
            <p:nvPr/>
          </p:nvSpPr>
          <p:spPr>
            <a:xfrm>
              <a:off x="9087628" y="3552338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CF53633-E705-E1E7-5F29-9BD7195B8372}"/>
                </a:ext>
              </a:extLst>
            </p:cNvPr>
            <p:cNvSpPr/>
            <p:nvPr/>
          </p:nvSpPr>
          <p:spPr>
            <a:xfrm>
              <a:off x="9700249" y="3948285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390CDCD-B0D3-7037-B81C-FC0CE2473E97}"/>
                </a:ext>
              </a:extLst>
            </p:cNvPr>
            <p:cNvSpPr/>
            <p:nvPr/>
          </p:nvSpPr>
          <p:spPr>
            <a:xfrm>
              <a:off x="9802503" y="4266989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95E1FEF-6F97-3506-7DE3-245AB089DB18}"/>
                </a:ext>
              </a:extLst>
            </p:cNvPr>
            <p:cNvSpPr/>
            <p:nvPr/>
          </p:nvSpPr>
          <p:spPr>
            <a:xfrm>
              <a:off x="9954903" y="4419389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3C9C0C4-3648-BEBA-7FB5-BAE92EE4008F}"/>
                </a:ext>
              </a:extLst>
            </p:cNvPr>
            <p:cNvSpPr/>
            <p:nvPr/>
          </p:nvSpPr>
          <p:spPr>
            <a:xfrm>
              <a:off x="9997015" y="3593673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AC3F434-3416-BB1B-DE36-578357C00D05}"/>
                </a:ext>
              </a:extLst>
            </p:cNvPr>
            <p:cNvSpPr/>
            <p:nvPr/>
          </p:nvSpPr>
          <p:spPr>
            <a:xfrm>
              <a:off x="10036676" y="3939473"/>
              <a:ext cx="108810" cy="10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3E9C0630-7B6F-F3E4-4A42-1E03A299B230}"/>
              </a:ext>
            </a:extLst>
          </p:cNvPr>
          <p:cNvSpPr/>
          <p:nvPr/>
        </p:nvSpPr>
        <p:spPr>
          <a:xfrm>
            <a:off x="6221469" y="3102390"/>
            <a:ext cx="108810" cy="10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88B166AC-7644-DC75-5F95-96565A36B5AA}"/>
              </a:ext>
            </a:extLst>
          </p:cNvPr>
          <p:cNvGrpSpPr/>
          <p:nvPr/>
        </p:nvGrpSpPr>
        <p:grpSpPr>
          <a:xfrm>
            <a:off x="4020639" y="1776827"/>
            <a:ext cx="3082834" cy="4362994"/>
            <a:chOff x="7201989" y="1690688"/>
            <a:chExt cx="3082834" cy="4362994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9FF9E4BE-9C4F-C2DA-12FD-18BF488F9D2A}"/>
                </a:ext>
              </a:extLst>
            </p:cNvPr>
            <p:cNvGrpSpPr/>
            <p:nvPr/>
          </p:nvGrpSpPr>
          <p:grpSpPr>
            <a:xfrm>
              <a:off x="7201989" y="1690688"/>
              <a:ext cx="3082834" cy="4362994"/>
              <a:chOff x="7201989" y="1690688"/>
              <a:chExt cx="3082834" cy="4362994"/>
            </a:xfrm>
          </p:grpSpPr>
          <p:sp>
            <p:nvSpPr>
              <p:cNvPr id="25" name="Kombinationstegning 24">
                <a:extLst>
                  <a:ext uri="{FF2B5EF4-FFF2-40B4-BE49-F238E27FC236}">
                    <a16:creationId xmlns:a16="http://schemas.microsoft.com/office/drawing/2014/main" id="{4A643F42-069F-A613-A86E-B8114A685CA7}"/>
                  </a:ext>
                </a:extLst>
              </p:cNvPr>
              <p:cNvSpPr/>
              <p:nvPr/>
            </p:nvSpPr>
            <p:spPr>
              <a:xfrm>
                <a:off x="7201989" y="1690688"/>
                <a:ext cx="3082834" cy="4362994"/>
              </a:xfrm>
              <a:custGeom>
                <a:avLst/>
                <a:gdLst>
                  <a:gd name="connsiteX0" fmla="*/ 104502 w 3082834"/>
                  <a:gd name="connsiteY0" fmla="*/ 78377 h 4362994"/>
                  <a:gd name="connsiteX1" fmla="*/ 3004457 w 3082834"/>
                  <a:gd name="connsiteY1" fmla="*/ 1358537 h 4362994"/>
                  <a:gd name="connsiteX2" fmla="*/ 3082834 w 3082834"/>
                  <a:gd name="connsiteY2" fmla="*/ 4362994 h 4362994"/>
                  <a:gd name="connsiteX3" fmla="*/ 52251 w 3082834"/>
                  <a:gd name="connsiteY3" fmla="*/ 2769326 h 4362994"/>
                  <a:gd name="connsiteX4" fmla="*/ 0 w 3082834"/>
                  <a:gd name="connsiteY4" fmla="*/ 0 h 4362994"/>
                  <a:gd name="connsiteX5" fmla="*/ 104502 w 3082834"/>
                  <a:gd name="connsiteY5" fmla="*/ 78377 h 436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2834" h="4362994">
                    <a:moveTo>
                      <a:pt x="104502" y="78377"/>
                    </a:moveTo>
                    <a:lnTo>
                      <a:pt x="3004457" y="1358537"/>
                    </a:lnTo>
                    <a:lnTo>
                      <a:pt x="3082834" y="4362994"/>
                    </a:lnTo>
                    <a:lnTo>
                      <a:pt x="52251" y="2769326"/>
                    </a:lnTo>
                    <a:lnTo>
                      <a:pt x="0" y="0"/>
                    </a:lnTo>
                    <a:lnTo>
                      <a:pt x="104502" y="78377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6" name="Lige forbindelse 25">
                <a:extLst>
                  <a:ext uri="{FF2B5EF4-FFF2-40B4-BE49-F238E27FC236}">
                    <a16:creationId xmlns:a16="http://schemas.microsoft.com/office/drawing/2014/main" id="{352EE01F-73C9-BC5D-39F2-5B66AAD3C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702" y="2527853"/>
                <a:ext cx="0" cy="17393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26">
                <a:extLst>
                  <a:ext uri="{FF2B5EF4-FFF2-40B4-BE49-F238E27FC236}">
                    <a16:creationId xmlns:a16="http://schemas.microsoft.com/office/drawing/2014/main" id="{46095FEE-FD6C-04CB-553A-B40FAA1467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36477" y="4248563"/>
                <a:ext cx="1527313" cy="7818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E7B901E3-01CF-B50E-2166-837CDBCA919D}"/>
                </a:ext>
              </a:extLst>
            </p:cNvPr>
            <p:cNvSpPr/>
            <p:nvPr/>
          </p:nvSpPr>
          <p:spPr>
            <a:xfrm>
              <a:off x="7881257" y="2823029"/>
              <a:ext cx="1255486" cy="1981200"/>
            </a:xfrm>
            <a:custGeom>
              <a:avLst/>
              <a:gdLst>
                <a:gd name="connsiteX0" fmla="*/ 0 w 1255486"/>
                <a:gd name="connsiteY0" fmla="*/ 0 h 1981200"/>
                <a:gd name="connsiteX1" fmla="*/ 50800 w 1255486"/>
                <a:gd name="connsiteY1" fmla="*/ 7257 h 1981200"/>
                <a:gd name="connsiteX2" fmla="*/ 130629 w 1255486"/>
                <a:gd name="connsiteY2" fmla="*/ 14514 h 1981200"/>
                <a:gd name="connsiteX3" fmla="*/ 181429 w 1255486"/>
                <a:gd name="connsiteY3" fmla="*/ 29028 h 1981200"/>
                <a:gd name="connsiteX4" fmla="*/ 232229 w 1255486"/>
                <a:gd name="connsiteY4" fmla="*/ 72571 h 1981200"/>
                <a:gd name="connsiteX5" fmla="*/ 261257 w 1255486"/>
                <a:gd name="connsiteY5" fmla="*/ 108857 h 1981200"/>
                <a:gd name="connsiteX6" fmla="*/ 275772 w 1255486"/>
                <a:gd name="connsiteY6" fmla="*/ 152400 h 1981200"/>
                <a:gd name="connsiteX7" fmla="*/ 283029 w 1255486"/>
                <a:gd name="connsiteY7" fmla="*/ 174171 h 1981200"/>
                <a:gd name="connsiteX8" fmla="*/ 261257 w 1255486"/>
                <a:gd name="connsiteY8" fmla="*/ 355600 h 1981200"/>
                <a:gd name="connsiteX9" fmla="*/ 239486 w 1255486"/>
                <a:gd name="connsiteY9" fmla="*/ 420914 h 1981200"/>
                <a:gd name="connsiteX10" fmla="*/ 232229 w 1255486"/>
                <a:gd name="connsiteY10" fmla="*/ 442685 h 1981200"/>
                <a:gd name="connsiteX11" fmla="*/ 239486 w 1255486"/>
                <a:gd name="connsiteY11" fmla="*/ 624114 h 1981200"/>
                <a:gd name="connsiteX12" fmla="*/ 246743 w 1255486"/>
                <a:gd name="connsiteY12" fmla="*/ 645885 h 1981200"/>
                <a:gd name="connsiteX13" fmla="*/ 297543 w 1255486"/>
                <a:gd name="connsiteY13" fmla="*/ 703942 h 1981200"/>
                <a:gd name="connsiteX14" fmla="*/ 312057 w 1255486"/>
                <a:gd name="connsiteY14" fmla="*/ 718457 h 1981200"/>
                <a:gd name="connsiteX15" fmla="*/ 355600 w 1255486"/>
                <a:gd name="connsiteY15" fmla="*/ 732971 h 1981200"/>
                <a:gd name="connsiteX16" fmla="*/ 377372 w 1255486"/>
                <a:gd name="connsiteY16" fmla="*/ 747485 h 1981200"/>
                <a:gd name="connsiteX17" fmla="*/ 478972 w 1255486"/>
                <a:gd name="connsiteY17" fmla="*/ 776514 h 1981200"/>
                <a:gd name="connsiteX18" fmla="*/ 551543 w 1255486"/>
                <a:gd name="connsiteY18" fmla="*/ 798285 h 1981200"/>
                <a:gd name="connsiteX19" fmla="*/ 595086 w 1255486"/>
                <a:gd name="connsiteY19" fmla="*/ 812800 h 1981200"/>
                <a:gd name="connsiteX20" fmla="*/ 631372 w 1255486"/>
                <a:gd name="connsiteY20" fmla="*/ 841828 h 1981200"/>
                <a:gd name="connsiteX21" fmla="*/ 653143 w 1255486"/>
                <a:gd name="connsiteY21" fmla="*/ 856342 h 1981200"/>
                <a:gd name="connsiteX22" fmla="*/ 682172 w 1255486"/>
                <a:gd name="connsiteY22" fmla="*/ 892628 h 1981200"/>
                <a:gd name="connsiteX23" fmla="*/ 718457 w 1255486"/>
                <a:gd name="connsiteY23" fmla="*/ 943428 h 1981200"/>
                <a:gd name="connsiteX24" fmla="*/ 740229 w 1255486"/>
                <a:gd name="connsiteY24" fmla="*/ 1008742 h 1981200"/>
                <a:gd name="connsiteX25" fmla="*/ 747486 w 1255486"/>
                <a:gd name="connsiteY25" fmla="*/ 1030514 h 1981200"/>
                <a:gd name="connsiteX26" fmla="*/ 762000 w 1255486"/>
                <a:gd name="connsiteY26" fmla="*/ 1052285 h 1981200"/>
                <a:gd name="connsiteX27" fmla="*/ 754743 w 1255486"/>
                <a:gd name="connsiteY27" fmla="*/ 1240971 h 1981200"/>
                <a:gd name="connsiteX28" fmla="*/ 776514 w 1255486"/>
                <a:gd name="connsiteY28" fmla="*/ 1436914 h 1981200"/>
                <a:gd name="connsiteX29" fmla="*/ 798286 w 1255486"/>
                <a:gd name="connsiteY29" fmla="*/ 1509485 h 1981200"/>
                <a:gd name="connsiteX30" fmla="*/ 812800 w 1255486"/>
                <a:gd name="connsiteY30" fmla="*/ 1553028 h 1981200"/>
                <a:gd name="connsiteX31" fmla="*/ 827314 w 1255486"/>
                <a:gd name="connsiteY31" fmla="*/ 1574800 h 1981200"/>
                <a:gd name="connsiteX32" fmla="*/ 841829 w 1255486"/>
                <a:gd name="connsiteY32" fmla="*/ 1589314 h 1981200"/>
                <a:gd name="connsiteX33" fmla="*/ 885372 w 1255486"/>
                <a:gd name="connsiteY33" fmla="*/ 1647371 h 1981200"/>
                <a:gd name="connsiteX34" fmla="*/ 907143 w 1255486"/>
                <a:gd name="connsiteY34" fmla="*/ 1661885 h 1981200"/>
                <a:gd name="connsiteX35" fmla="*/ 921657 w 1255486"/>
                <a:gd name="connsiteY35" fmla="*/ 1676400 h 1981200"/>
                <a:gd name="connsiteX36" fmla="*/ 972457 w 1255486"/>
                <a:gd name="connsiteY36" fmla="*/ 1705428 h 1981200"/>
                <a:gd name="connsiteX37" fmla="*/ 986972 w 1255486"/>
                <a:gd name="connsiteY37" fmla="*/ 1719942 h 1981200"/>
                <a:gd name="connsiteX38" fmla="*/ 1037772 w 1255486"/>
                <a:gd name="connsiteY38" fmla="*/ 1748971 h 1981200"/>
                <a:gd name="connsiteX39" fmla="*/ 1074057 w 1255486"/>
                <a:gd name="connsiteY39" fmla="*/ 1785257 h 1981200"/>
                <a:gd name="connsiteX40" fmla="*/ 1139372 w 1255486"/>
                <a:gd name="connsiteY40" fmla="*/ 1850571 h 1981200"/>
                <a:gd name="connsiteX41" fmla="*/ 1161143 w 1255486"/>
                <a:gd name="connsiteY41" fmla="*/ 1872342 h 1981200"/>
                <a:gd name="connsiteX42" fmla="*/ 1175657 w 1255486"/>
                <a:gd name="connsiteY42" fmla="*/ 1886857 h 1981200"/>
                <a:gd name="connsiteX43" fmla="*/ 1197429 w 1255486"/>
                <a:gd name="connsiteY43" fmla="*/ 1901371 h 1981200"/>
                <a:gd name="connsiteX44" fmla="*/ 1211943 w 1255486"/>
                <a:gd name="connsiteY44" fmla="*/ 1923142 h 1981200"/>
                <a:gd name="connsiteX45" fmla="*/ 1240972 w 1255486"/>
                <a:gd name="connsiteY45" fmla="*/ 1952171 h 1981200"/>
                <a:gd name="connsiteX46" fmla="*/ 1255486 w 1255486"/>
                <a:gd name="connsiteY46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55486" h="1981200">
                  <a:moveTo>
                    <a:pt x="0" y="0"/>
                  </a:moveTo>
                  <a:cubicBezTo>
                    <a:pt x="16933" y="2419"/>
                    <a:pt x="33799" y="5368"/>
                    <a:pt x="50800" y="7257"/>
                  </a:cubicBezTo>
                  <a:cubicBezTo>
                    <a:pt x="77356" y="10208"/>
                    <a:pt x="104144" y="10983"/>
                    <a:pt x="130629" y="14514"/>
                  </a:cubicBezTo>
                  <a:cubicBezTo>
                    <a:pt x="145814" y="16539"/>
                    <a:pt x="166504" y="24053"/>
                    <a:pt x="181429" y="29028"/>
                  </a:cubicBezTo>
                  <a:cubicBezTo>
                    <a:pt x="201127" y="42160"/>
                    <a:pt x="218150" y="51453"/>
                    <a:pt x="232229" y="72571"/>
                  </a:cubicBezTo>
                  <a:cubicBezTo>
                    <a:pt x="250538" y="100035"/>
                    <a:pt x="240576" y="88175"/>
                    <a:pt x="261257" y="108857"/>
                  </a:cubicBezTo>
                  <a:lnTo>
                    <a:pt x="275772" y="152400"/>
                  </a:lnTo>
                  <a:lnTo>
                    <a:pt x="283029" y="174171"/>
                  </a:lnTo>
                  <a:cubicBezTo>
                    <a:pt x="278215" y="256012"/>
                    <a:pt x="284013" y="287331"/>
                    <a:pt x="261257" y="355600"/>
                  </a:cubicBezTo>
                  <a:lnTo>
                    <a:pt x="239486" y="420914"/>
                  </a:lnTo>
                  <a:lnTo>
                    <a:pt x="232229" y="442685"/>
                  </a:lnTo>
                  <a:cubicBezTo>
                    <a:pt x="234648" y="503161"/>
                    <a:pt x="235174" y="563743"/>
                    <a:pt x="239486" y="624114"/>
                  </a:cubicBezTo>
                  <a:cubicBezTo>
                    <a:pt x="240031" y="631744"/>
                    <a:pt x="243322" y="639043"/>
                    <a:pt x="246743" y="645885"/>
                  </a:cubicBezTo>
                  <a:cubicBezTo>
                    <a:pt x="258746" y="669891"/>
                    <a:pt x="278622" y="685021"/>
                    <a:pt x="297543" y="703942"/>
                  </a:cubicBezTo>
                  <a:cubicBezTo>
                    <a:pt x="302381" y="708780"/>
                    <a:pt x="305566" y="716293"/>
                    <a:pt x="312057" y="718457"/>
                  </a:cubicBezTo>
                  <a:cubicBezTo>
                    <a:pt x="326571" y="723295"/>
                    <a:pt x="342870" y="724485"/>
                    <a:pt x="355600" y="732971"/>
                  </a:cubicBezTo>
                  <a:cubicBezTo>
                    <a:pt x="362857" y="737809"/>
                    <a:pt x="369402" y="743943"/>
                    <a:pt x="377372" y="747485"/>
                  </a:cubicBezTo>
                  <a:cubicBezTo>
                    <a:pt x="404151" y="759387"/>
                    <a:pt x="452603" y="769922"/>
                    <a:pt x="478972" y="776514"/>
                  </a:cubicBezTo>
                  <a:cubicBezTo>
                    <a:pt x="522839" y="787480"/>
                    <a:pt x="498544" y="780619"/>
                    <a:pt x="551543" y="798285"/>
                  </a:cubicBezTo>
                  <a:cubicBezTo>
                    <a:pt x="551547" y="798286"/>
                    <a:pt x="595083" y="812798"/>
                    <a:pt x="595086" y="812800"/>
                  </a:cubicBezTo>
                  <a:cubicBezTo>
                    <a:pt x="662094" y="857472"/>
                    <a:pt x="579668" y="800466"/>
                    <a:pt x="631372" y="841828"/>
                  </a:cubicBezTo>
                  <a:cubicBezTo>
                    <a:pt x="638183" y="847276"/>
                    <a:pt x="645886" y="851504"/>
                    <a:pt x="653143" y="856342"/>
                  </a:cubicBezTo>
                  <a:cubicBezTo>
                    <a:pt x="689030" y="910175"/>
                    <a:pt x="647700" y="851262"/>
                    <a:pt x="682172" y="892628"/>
                  </a:cubicBezTo>
                  <a:cubicBezTo>
                    <a:pt x="697170" y="910625"/>
                    <a:pt x="705891" y="924580"/>
                    <a:pt x="718457" y="943428"/>
                  </a:cubicBezTo>
                  <a:lnTo>
                    <a:pt x="740229" y="1008742"/>
                  </a:lnTo>
                  <a:cubicBezTo>
                    <a:pt x="742648" y="1015999"/>
                    <a:pt x="743243" y="1024149"/>
                    <a:pt x="747486" y="1030514"/>
                  </a:cubicBezTo>
                  <a:lnTo>
                    <a:pt x="762000" y="1052285"/>
                  </a:lnTo>
                  <a:cubicBezTo>
                    <a:pt x="759581" y="1115180"/>
                    <a:pt x="753375" y="1178044"/>
                    <a:pt x="754743" y="1240971"/>
                  </a:cubicBezTo>
                  <a:cubicBezTo>
                    <a:pt x="755057" y="1255397"/>
                    <a:pt x="767975" y="1389954"/>
                    <a:pt x="776514" y="1436914"/>
                  </a:cubicBezTo>
                  <a:cubicBezTo>
                    <a:pt x="780900" y="1461034"/>
                    <a:pt x="790717" y="1486777"/>
                    <a:pt x="798286" y="1509485"/>
                  </a:cubicBezTo>
                  <a:cubicBezTo>
                    <a:pt x="798286" y="1509486"/>
                    <a:pt x="812799" y="1553027"/>
                    <a:pt x="812800" y="1553028"/>
                  </a:cubicBezTo>
                  <a:cubicBezTo>
                    <a:pt x="817638" y="1560285"/>
                    <a:pt x="821865" y="1567989"/>
                    <a:pt x="827314" y="1574800"/>
                  </a:cubicBezTo>
                  <a:cubicBezTo>
                    <a:pt x="831588" y="1580143"/>
                    <a:pt x="837724" y="1583840"/>
                    <a:pt x="841829" y="1589314"/>
                  </a:cubicBezTo>
                  <a:cubicBezTo>
                    <a:pt x="859249" y="1612540"/>
                    <a:pt x="864564" y="1630725"/>
                    <a:pt x="885372" y="1647371"/>
                  </a:cubicBezTo>
                  <a:cubicBezTo>
                    <a:pt x="892183" y="1652819"/>
                    <a:pt x="900332" y="1656436"/>
                    <a:pt x="907143" y="1661885"/>
                  </a:cubicBezTo>
                  <a:cubicBezTo>
                    <a:pt x="912486" y="1666159"/>
                    <a:pt x="915964" y="1672605"/>
                    <a:pt x="921657" y="1676400"/>
                  </a:cubicBezTo>
                  <a:cubicBezTo>
                    <a:pt x="966370" y="1706209"/>
                    <a:pt x="935329" y="1675727"/>
                    <a:pt x="972457" y="1705428"/>
                  </a:cubicBezTo>
                  <a:cubicBezTo>
                    <a:pt x="977800" y="1709702"/>
                    <a:pt x="981279" y="1716147"/>
                    <a:pt x="986972" y="1719942"/>
                  </a:cubicBezTo>
                  <a:cubicBezTo>
                    <a:pt x="1015084" y="1738684"/>
                    <a:pt x="1014026" y="1728193"/>
                    <a:pt x="1037772" y="1748971"/>
                  </a:cubicBezTo>
                  <a:cubicBezTo>
                    <a:pt x="1050645" y="1760235"/>
                    <a:pt x="1061962" y="1773162"/>
                    <a:pt x="1074057" y="1785257"/>
                  </a:cubicBezTo>
                  <a:lnTo>
                    <a:pt x="1139372" y="1850571"/>
                  </a:lnTo>
                  <a:lnTo>
                    <a:pt x="1161143" y="1872342"/>
                  </a:lnTo>
                  <a:cubicBezTo>
                    <a:pt x="1165981" y="1877180"/>
                    <a:pt x="1169964" y="1883062"/>
                    <a:pt x="1175657" y="1886857"/>
                  </a:cubicBezTo>
                  <a:lnTo>
                    <a:pt x="1197429" y="1901371"/>
                  </a:lnTo>
                  <a:cubicBezTo>
                    <a:pt x="1202267" y="1908628"/>
                    <a:pt x="1206267" y="1916520"/>
                    <a:pt x="1211943" y="1923142"/>
                  </a:cubicBezTo>
                  <a:cubicBezTo>
                    <a:pt x="1220849" y="1933532"/>
                    <a:pt x="1240972" y="1952171"/>
                    <a:pt x="1240972" y="1952171"/>
                  </a:cubicBezTo>
                  <a:cubicBezTo>
                    <a:pt x="1249311" y="1977188"/>
                    <a:pt x="1242820" y="1968533"/>
                    <a:pt x="1255486" y="19812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C5A2EB44-CDF3-7A58-275A-BBC8AE322A70}"/>
              </a:ext>
            </a:extLst>
          </p:cNvPr>
          <p:cNvGrpSpPr/>
          <p:nvPr/>
        </p:nvGrpSpPr>
        <p:grpSpPr>
          <a:xfrm>
            <a:off x="3013711" y="2030601"/>
            <a:ext cx="3082834" cy="4362994"/>
            <a:chOff x="5993675" y="1897790"/>
            <a:chExt cx="3082834" cy="4362994"/>
          </a:xfrm>
        </p:grpSpPr>
        <p:sp>
          <p:nvSpPr>
            <p:cNvPr id="29" name="Kombinationstegning 28">
              <a:extLst>
                <a:ext uri="{FF2B5EF4-FFF2-40B4-BE49-F238E27FC236}">
                  <a16:creationId xmlns:a16="http://schemas.microsoft.com/office/drawing/2014/main" id="{8F03AA6D-8220-F585-8F84-72362311DF72}"/>
                </a:ext>
              </a:extLst>
            </p:cNvPr>
            <p:cNvSpPr/>
            <p:nvPr/>
          </p:nvSpPr>
          <p:spPr>
            <a:xfrm>
              <a:off x="5993675" y="1897790"/>
              <a:ext cx="3082834" cy="4362994"/>
            </a:xfrm>
            <a:custGeom>
              <a:avLst/>
              <a:gdLst>
                <a:gd name="connsiteX0" fmla="*/ 104502 w 3082834"/>
                <a:gd name="connsiteY0" fmla="*/ 78377 h 4362994"/>
                <a:gd name="connsiteX1" fmla="*/ 3004457 w 3082834"/>
                <a:gd name="connsiteY1" fmla="*/ 1358537 h 4362994"/>
                <a:gd name="connsiteX2" fmla="*/ 3082834 w 3082834"/>
                <a:gd name="connsiteY2" fmla="*/ 4362994 h 4362994"/>
                <a:gd name="connsiteX3" fmla="*/ 52251 w 3082834"/>
                <a:gd name="connsiteY3" fmla="*/ 2769326 h 4362994"/>
                <a:gd name="connsiteX4" fmla="*/ 0 w 3082834"/>
                <a:gd name="connsiteY4" fmla="*/ 0 h 4362994"/>
                <a:gd name="connsiteX5" fmla="*/ 104502 w 3082834"/>
                <a:gd name="connsiteY5" fmla="*/ 78377 h 436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834" h="4362994">
                  <a:moveTo>
                    <a:pt x="104502" y="78377"/>
                  </a:moveTo>
                  <a:lnTo>
                    <a:pt x="3004457" y="1358537"/>
                  </a:lnTo>
                  <a:lnTo>
                    <a:pt x="3082834" y="4362994"/>
                  </a:lnTo>
                  <a:lnTo>
                    <a:pt x="52251" y="2769326"/>
                  </a:lnTo>
                  <a:lnTo>
                    <a:pt x="0" y="0"/>
                  </a:lnTo>
                  <a:lnTo>
                    <a:pt x="104502" y="78377"/>
                  </a:lnTo>
                  <a:close/>
                </a:path>
              </a:pathLst>
            </a:custGeom>
            <a:solidFill>
              <a:srgbClr val="FFFFFF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30" name="Lige forbindelse 29">
              <a:extLst>
                <a:ext uri="{FF2B5EF4-FFF2-40B4-BE49-F238E27FC236}">
                  <a16:creationId xmlns:a16="http://schemas.microsoft.com/office/drawing/2014/main" id="{BAD5F890-CE5A-E3BC-FCFB-B46B7F43EDCE}"/>
                </a:ext>
              </a:extLst>
            </p:cNvPr>
            <p:cNvCxnSpPr>
              <a:cxnSpLocks/>
            </p:cNvCxnSpPr>
            <p:nvPr/>
          </p:nvCxnSpPr>
          <p:spPr>
            <a:xfrm>
              <a:off x="6440557" y="2633870"/>
              <a:ext cx="0" cy="17393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5FFFE84E-BC24-74A6-17C3-97CEC6B661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8332" y="4354580"/>
              <a:ext cx="1527313" cy="781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kstfelt 31">
            <a:extLst>
              <a:ext uri="{FF2B5EF4-FFF2-40B4-BE49-F238E27FC236}">
                <a16:creationId xmlns:a16="http://schemas.microsoft.com/office/drawing/2014/main" id="{A46620CC-48CE-3598-4412-3A1694B81010}"/>
              </a:ext>
            </a:extLst>
          </p:cNvPr>
          <p:cNvSpPr txBox="1"/>
          <p:nvPr/>
        </p:nvSpPr>
        <p:spPr>
          <a:xfrm rot="1463949">
            <a:off x="3650599" y="4874080"/>
            <a:ext cx="91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Time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E4E61C8B-F36A-9D31-12C8-DD0DC0966064}"/>
              </a:ext>
            </a:extLst>
          </p:cNvPr>
          <p:cNvSpPr txBox="1"/>
          <p:nvPr/>
        </p:nvSpPr>
        <p:spPr>
          <a:xfrm rot="16200000">
            <a:off x="2809423" y="3236645"/>
            <a:ext cx="91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Growth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0EC3A7EC-8355-2765-062A-D1C0AF112D06}"/>
              </a:ext>
            </a:extLst>
          </p:cNvPr>
          <p:cNvSpPr txBox="1"/>
          <p:nvPr/>
        </p:nvSpPr>
        <p:spPr>
          <a:xfrm>
            <a:off x="3520049" y="6068262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Axis 1</a:t>
            </a:r>
          </a:p>
        </p:txBody>
      </p:sp>
      <p:sp>
        <p:nvSpPr>
          <p:cNvPr id="35" name="Venstre klammeparentes 34">
            <a:extLst>
              <a:ext uri="{FF2B5EF4-FFF2-40B4-BE49-F238E27FC236}">
                <a16:creationId xmlns:a16="http://schemas.microsoft.com/office/drawing/2014/main" id="{E5C0FFF8-5E92-6313-9130-AEECB4C407D9}"/>
              </a:ext>
            </a:extLst>
          </p:cNvPr>
          <p:cNvSpPr/>
          <p:nvPr/>
        </p:nvSpPr>
        <p:spPr>
          <a:xfrm rot="5400000">
            <a:off x="5414829" y="-898877"/>
            <a:ext cx="587082" cy="5389319"/>
          </a:xfrm>
          <a:prstGeom prst="leftBrace">
            <a:avLst>
              <a:gd name="adj1" fmla="val 8333"/>
              <a:gd name="adj2" fmla="val 460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7C1B0CB2-7D1E-FA5F-9C73-75FE6F83A8AB}"/>
              </a:ext>
            </a:extLst>
          </p:cNvPr>
          <p:cNvSpPr txBox="1"/>
          <p:nvPr/>
        </p:nvSpPr>
        <p:spPr>
          <a:xfrm>
            <a:off x="6334539" y="6513712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Axis 2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6F72CDF8-89D8-0F47-1317-34EE412FEA19}"/>
              </a:ext>
            </a:extLst>
          </p:cNvPr>
          <p:cNvSpPr txBox="1"/>
          <p:nvPr/>
        </p:nvSpPr>
        <p:spPr>
          <a:xfrm>
            <a:off x="7462042" y="6470247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Axis 2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58F7EB5-846B-4D9E-C2B4-1CF818391380}"/>
              </a:ext>
            </a:extLst>
          </p:cNvPr>
          <p:cNvSpPr txBox="1"/>
          <p:nvPr/>
        </p:nvSpPr>
        <p:spPr>
          <a:xfrm>
            <a:off x="5086561" y="5523762"/>
            <a:ext cx="117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5D41DA75-CBD0-101D-2DA7-B7B19DCDD284}"/>
              </a:ext>
            </a:extLst>
          </p:cNvPr>
          <p:cNvSpPr txBox="1"/>
          <p:nvPr/>
        </p:nvSpPr>
        <p:spPr>
          <a:xfrm>
            <a:off x="6144272" y="5167540"/>
            <a:ext cx="117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83544DC0-6D29-246D-8A30-9EE8A2943071}"/>
              </a:ext>
            </a:extLst>
          </p:cNvPr>
          <p:cNvSpPr txBox="1"/>
          <p:nvPr/>
        </p:nvSpPr>
        <p:spPr>
          <a:xfrm>
            <a:off x="7271775" y="5124075"/>
            <a:ext cx="117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F0D0370-48CF-560E-498D-4A2CDD446DFD}"/>
              </a:ext>
            </a:extLst>
          </p:cNvPr>
          <p:cNvSpPr txBox="1"/>
          <p:nvPr/>
        </p:nvSpPr>
        <p:spPr>
          <a:xfrm>
            <a:off x="713309" y="2026289"/>
            <a:ext cx="2050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da-DK" dirty="0">
                <a:solidFill>
                  <a:schemeClr val="tx1"/>
                </a:solidFill>
              </a:rPr>
              <a:t>: Whole image, </a:t>
            </a:r>
            <a:r>
              <a:rPr lang="da-DK" dirty="0" err="1">
                <a:solidFill>
                  <a:schemeClr val="tx1"/>
                </a:solidFill>
              </a:rPr>
              <a:t>may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contain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one</a:t>
            </a:r>
            <a:r>
              <a:rPr lang="da-DK" dirty="0">
                <a:solidFill>
                  <a:schemeClr val="tx1"/>
                </a:solidFill>
              </a:rPr>
              <a:t> or more </a:t>
            </a:r>
            <a:r>
              <a:rPr lang="da-DK" dirty="0" err="1">
                <a:solidFill>
                  <a:schemeClr val="tx1"/>
                </a:solidFill>
              </a:rPr>
              <a:t>axes</a:t>
            </a:r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: </a:t>
            </a:r>
            <a:r>
              <a:rPr lang="da-DK" dirty="0" err="1">
                <a:solidFill>
                  <a:schemeClr val="tx1"/>
                </a:solidFill>
              </a:rPr>
              <a:t>Represents</a:t>
            </a:r>
            <a:r>
              <a:rPr lang="da-DK" dirty="0">
                <a:solidFill>
                  <a:schemeClr val="tx1"/>
                </a:solidFill>
              </a:rPr>
              <a:t> an </a:t>
            </a:r>
            <a:r>
              <a:rPr lang="da-DK" dirty="0" err="1">
                <a:solidFill>
                  <a:schemeClr val="tx1"/>
                </a:solidFill>
              </a:rPr>
              <a:t>individual</a:t>
            </a:r>
            <a:r>
              <a:rPr lang="da-DK" dirty="0">
                <a:solidFill>
                  <a:schemeClr val="tx1"/>
                </a:solidFill>
              </a:rPr>
              <a:t> plot (</a:t>
            </a:r>
            <a:r>
              <a:rPr lang="da-DK" dirty="0" err="1">
                <a:solidFill>
                  <a:schemeClr val="tx1"/>
                </a:solidFill>
              </a:rPr>
              <a:t>called</a:t>
            </a:r>
            <a:r>
              <a:rPr lang="da-DK" dirty="0">
                <a:solidFill>
                  <a:schemeClr val="tx1"/>
                </a:solidFill>
              </a:rPr>
              <a:t> ”Artists”)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axis</a:t>
            </a:r>
            <a:r>
              <a:rPr lang="da-DK" dirty="0">
                <a:solidFill>
                  <a:schemeClr val="tx1"/>
                </a:solidFill>
              </a:rPr>
              <a:t>: Sets the </a:t>
            </a:r>
            <a:r>
              <a:rPr lang="da-DK" dirty="0" err="1">
                <a:solidFill>
                  <a:schemeClr val="tx1"/>
                </a:solidFill>
              </a:rPr>
              <a:t>scale</a:t>
            </a:r>
            <a:r>
              <a:rPr lang="da-DK" dirty="0">
                <a:solidFill>
                  <a:schemeClr val="tx1"/>
                </a:solidFill>
              </a:rPr>
              <a:t> and limits for the plots. Are </a:t>
            </a:r>
            <a:r>
              <a:rPr lang="da-DK" dirty="0" err="1">
                <a:solidFill>
                  <a:schemeClr val="tx1"/>
                </a:solidFill>
              </a:rPr>
              <a:t>used</a:t>
            </a:r>
            <a:r>
              <a:rPr lang="da-DK" dirty="0">
                <a:solidFill>
                  <a:schemeClr val="tx1"/>
                </a:solidFill>
              </a:rPr>
              <a:t> to </a:t>
            </a:r>
            <a:r>
              <a:rPr lang="da-DK" dirty="0" err="1">
                <a:solidFill>
                  <a:schemeClr val="tx1"/>
                </a:solidFill>
              </a:rPr>
              <a:t>generate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ticks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ticklabels</a:t>
            </a:r>
            <a:r>
              <a:rPr lang="da-DK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33942DB6-01E4-B58F-F3A9-03E9E275DE3E}"/>
              </a:ext>
            </a:extLst>
          </p:cNvPr>
          <p:cNvSpPr txBox="1"/>
          <p:nvPr/>
        </p:nvSpPr>
        <p:spPr>
          <a:xfrm>
            <a:off x="5562056" y="1140085"/>
            <a:ext cx="117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Figure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40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1">
            <a:extLst>
              <a:ext uri="{FF2B5EF4-FFF2-40B4-BE49-F238E27FC236}">
                <a16:creationId xmlns:a16="http://schemas.microsoft.com/office/drawing/2014/main" id="{BD83281E-325E-3436-1BEC-19E92DC2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0988"/>
            <a:ext cx="7561262" cy="576262"/>
          </a:xfrm>
          <a:custGeom>
            <a:avLst/>
            <a:gdLst>
              <a:gd name="T0" fmla="*/ 0 w 7561262"/>
              <a:gd name="T1" fmla="*/ 0 h 576262"/>
              <a:gd name="T2" fmla="*/ 7465216 w 7561262"/>
              <a:gd name="T3" fmla="*/ 0 h 576262"/>
              <a:gd name="T4" fmla="*/ 7561262 w 7561262"/>
              <a:gd name="T5" fmla="*/ 96046 h 576262"/>
              <a:gd name="T6" fmla="*/ 7561262 w 7561262"/>
              <a:gd name="T7" fmla="*/ 576262 h 576262"/>
              <a:gd name="T8" fmla="*/ 0 w 7561262"/>
              <a:gd name="T9" fmla="*/ 576262 h 576262"/>
              <a:gd name="T10" fmla="*/ 0 w 7561262"/>
              <a:gd name="T11" fmla="*/ 0 h 576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61262" h="576262">
                <a:moveTo>
                  <a:pt x="0" y="0"/>
                </a:moveTo>
                <a:lnTo>
                  <a:pt x="7465216" y="0"/>
                </a:lnTo>
                <a:lnTo>
                  <a:pt x="7561262" y="96046"/>
                </a:lnTo>
                <a:lnTo>
                  <a:pt x="7561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0306A993-63E9-20B8-E263-BA754FFF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7813"/>
            <a:ext cx="7772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a-DK" sz="2000" b="1" dirty="0">
                <a:solidFill>
                  <a:srgbClr val="FFFFFF"/>
                </a:solidFill>
                <a:latin typeface="Neo Sans Std Medium" pitchFamily="32" charset="0"/>
              </a:rPr>
              <a:t>Ax vs </a:t>
            </a:r>
            <a:r>
              <a:rPr lang="en-US" altLang="da-DK" sz="2000" b="1" dirty="0" err="1">
                <a:solidFill>
                  <a:srgbClr val="FFFFFF"/>
                </a:solidFill>
                <a:latin typeface="Neo Sans Std Medium" pitchFamily="32" charset="0"/>
              </a:rPr>
              <a:t>plt</a:t>
            </a:r>
            <a:endParaRPr lang="en-US" altLang="da-DK" sz="2000" b="1" dirty="0">
              <a:solidFill>
                <a:srgbClr val="FFFFFF"/>
              </a:solidFill>
              <a:latin typeface="Neo Sans Std Medium" pitchFamily="32" charset="0"/>
            </a:endParaRP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4948CE26-AF8C-E5A1-AD00-5A4ADD82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5154910" cy="108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da-DK" altLang="da-DK" b="1" dirty="0">
                <a:solidFill>
                  <a:srgbClr val="000000"/>
                </a:solidFill>
              </a:rPr>
              <a:t>Difference </a:t>
            </a:r>
            <a:r>
              <a:rPr lang="da-DK" altLang="da-DK" b="1" dirty="0" err="1">
                <a:solidFill>
                  <a:srgbClr val="000000"/>
                </a:solidFill>
              </a:rPr>
              <a:t>between</a:t>
            </a:r>
            <a:r>
              <a:rPr lang="da-DK" altLang="da-DK" b="1" dirty="0">
                <a:solidFill>
                  <a:srgbClr val="000000"/>
                </a:solidFill>
              </a:rPr>
              <a:t> ”</a:t>
            </a:r>
            <a:r>
              <a:rPr lang="da-DK" altLang="da-DK" b="1" dirty="0" err="1">
                <a:solidFill>
                  <a:srgbClr val="000000"/>
                </a:solidFill>
              </a:rPr>
              <a:t>axes</a:t>
            </a:r>
            <a:r>
              <a:rPr lang="da-DK" altLang="da-DK" b="1" dirty="0">
                <a:solidFill>
                  <a:srgbClr val="000000"/>
                </a:solidFill>
              </a:rPr>
              <a:t>” and ”</a:t>
            </a:r>
            <a:r>
              <a:rPr lang="da-DK" altLang="da-DK" b="1" dirty="0" err="1">
                <a:solidFill>
                  <a:srgbClr val="000000"/>
                </a:solidFill>
              </a:rPr>
              <a:t>plt</a:t>
            </a:r>
            <a:r>
              <a:rPr lang="da-DK" altLang="da-DK" b="1" dirty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da-DK" altLang="da-DK" dirty="0">
              <a:solidFill>
                <a:srgbClr val="000000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4605D82-A066-A321-D19A-0EE64AFA2281}"/>
              </a:ext>
            </a:extLst>
          </p:cNvPr>
          <p:cNvSpPr txBox="1"/>
          <p:nvPr/>
        </p:nvSpPr>
        <p:spPr>
          <a:xfrm>
            <a:off x="858806" y="1642304"/>
            <a:ext cx="817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If </a:t>
            </a:r>
            <a:r>
              <a:rPr lang="da-DK" dirty="0" err="1">
                <a:solidFill>
                  <a:schemeClr val="tx1"/>
                </a:solidFill>
              </a:rPr>
              <a:t>we’re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only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making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one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graph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don’t</a:t>
            </a:r>
            <a:r>
              <a:rPr lang="da-DK" dirty="0">
                <a:solidFill>
                  <a:schemeClr val="tx1"/>
                </a:solidFill>
              </a:rPr>
              <a:t> have to </a:t>
            </a:r>
            <a:r>
              <a:rPr lang="da-DK" dirty="0" err="1">
                <a:solidFill>
                  <a:schemeClr val="tx1"/>
                </a:solidFill>
              </a:rPr>
              <a:t>create</a:t>
            </a:r>
            <a:r>
              <a:rPr lang="da-DK" dirty="0">
                <a:solidFill>
                  <a:schemeClr val="tx1"/>
                </a:solidFill>
              </a:rPr>
              <a:t> an </a:t>
            </a:r>
            <a:r>
              <a:rPr lang="da-DK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object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err="1">
                <a:solidFill>
                  <a:schemeClr val="tx1"/>
                </a:solidFill>
              </a:rPr>
              <a:t>However</a:t>
            </a:r>
            <a:r>
              <a:rPr lang="da-DK" dirty="0">
                <a:solidFill>
                  <a:schemeClr val="tx1"/>
                </a:solidFill>
              </a:rPr>
              <a:t>, in </a:t>
            </a:r>
            <a:r>
              <a:rPr lang="da-DK" dirty="0" err="1">
                <a:solidFill>
                  <a:schemeClr val="tx1"/>
                </a:solidFill>
              </a:rPr>
              <a:t>this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example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i="1" dirty="0" err="1">
                <a:solidFill>
                  <a:schemeClr val="tx1"/>
                </a:solidFill>
              </a:rPr>
              <a:t>only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use</a:t>
            </a:r>
            <a:r>
              <a:rPr lang="da-DK" dirty="0">
                <a:solidFill>
                  <a:schemeClr val="tx1"/>
                </a:solidFill>
              </a:rPr>
              <a:t> the </a:t>
            </a:r>
            <a:r>
              <a:rPr lang="da-DK" b="1" dirty="0" err="1">
                <a:solidFill>
                  <a:schemeClr val="tx1"/>
                </a:solidFill>
              </a:rPr>
              <a:t>plt</a:t>
            </a:r>
            <a:r>
              <a:rPr lang="da-DK" dirty="0">
                <a:solidFill>
                  <a:schemeClr val="tx1"/>
                </a:solidFill>
              </a:rPr>
              <a:t> interface, </a:t>
            </a:r>
            <a:r>
              <a:rPr lang="da-DK" dirty="0" err="1">
                <a:solidFill>
                  <a:schemeClr val="tx1"/>
                </a:solidFill>
              </a:rPr>
              <a:t>which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means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that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only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use</a:t>
            </a:r>
            <a:r>
              <a:rPr lang="da-DK" dirty="0">
                <a:solidFill>
                  <a:schemeClr val="tx1"/>
                </a:solidFill>
              </a:rPr>
              <a:t> a single </a:t>
            </a:r>
            <a:r>
              <a:rPr lang="da-DK" b="1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in </a:t>
            </a:r>
            <a:r>
              <a:rPr lang="da-DK" dirty="0" err="1">
                <a:solidFill>
                  <a:schemeClr val="tx1"/>
                </a:solidFill>
              </a:rPr>
              <a:t>each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b="1" dirty="0" err="1">
                <a:solidFill>
                  <a:schemeClr val="tx1"/>
                </a:solidFill>
              </a:rPr>
              <a:t>figure</a:t>
            </a:r>
            <a:r>
              <a:rPr lang="da-DK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F129789-69B0-DE97-4496-8E8BF9F4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85" y="2608784"/>
            <a:ext cx="1795934" cy="36004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plt.plot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A81074A-6DA3-12F6-77BA-B316135B47D1}"/>
              </a:ext>
            </a:extLst>
          </p:cNvPr>
          <p:cNvSpPr txBox="1"/>
          <p:nvPr/>
        </p:nvSpPr>
        <p:spPr>
          <a:xfrm>
            <a:off x="857250" y="4333189"/>
            <a:ext cx="673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If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want</a:t>
            </a:r>
            <a:r>
              <a:rPr lang="da-DK" dirty="0">
                <a:solidFill>
                  <a:schemeClr val="tx1"/>
                </a:solidFill>
              </a:rPr>
              <a:t> to do </a:t>
            </a:r>
            <a:r>
              <a:rPr lang="da-DK" dirty="0" err="1">
                <a:solidFill>
                  <a:schemeClr val="tx1"/>
                </a:solidFill>
              </a:rPr>
              <a:t>full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object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oriented</a:t>
            </a:r>
            <a:r>
              <a:rPr lang="da-DK" dirty="0">
                <a:solidFill>
                  <a:schemeClr val="tx1"/>
                </a:solidFill>
              </a:rPr>
              <a:t> plotting, </a:t>
            </a:r>
            <a:r>
              <a:rPr lang="da-DK" dirty="0" err="1">
                <a:solidFill>
                  <a:schemeClr val="tx1"/>
                </a:solidFill>
              </a:rPr>
              <a:t>you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instantiate</a:t>
            </a:r>
            <a:r>
              <a:rPr lang="da-DK" dirty="0">
                <a:solidFill>
                  <a:schemeClr val="tx1"/>
                </a:solidFill>
              </a:rPr>
              <a:t> a </a:t>
            </a:r>
            <a:r>
              <a:rPr lang="da-DK" b="1" dirty="0" err="1">
                <a:solidFill>
                  <a:schemeClr val="tx1"/>
                </a:solidFill>
              </a:rPr>
              <a:t>figure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object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add</a:t>
            </a:r>
            <a:r>
              <a:rPr lang="da-DK" dirty="0">
                <a:solidFill>
                  <a:schemeClr val="tx1"/>
                </a:solidFill>
              </a:rPr>
              <a:t> subplots to </a:t>
            </a:r>
            <a:r>
              <a:rPr lang="da-DK" dirty="0" err="1">
                <a:solidFill>
                  <a:schemeClr val="tx1"/>
                </a:solidFill>
              </a:rPr>
              <a:t>this</a:t>
            </a:r>
            <a:r>
              <a:rPr lang="da-DK" dirty="0">
                <a:solidFill>
                  <a:schemeClr val="tx1"/>
                </a:solidFill>
              </a:rPr>
              <a:t> plot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4406E27-7253-ED57-6FEB-9B8F0A04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85" y="3724579"/>
            <a:ext cx="2949548" cy="50405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 =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plt.subplot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ax.plot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A7F6B95-1282-E674-AC3E-72DA8B799F5D}"/>
              </a:ext>
            </a:extLst>
          </p:cNvPr>
          <p:cNvSpPr txBox="1"/>
          <p:nvPr/>
        </p:nvSpPr>
        <p:spPr>
          <a:xfrm>
            <a:off x="831850" y="3035250"/>
            <a:ext cx="687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If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give a </a:t>
            </a:r>
            <a:r>
              <a:rPr lang="da-DK" dirty="0" err="1">
                <a:solidFill>
                  <a:schemeClr val="tx1"/>
                </a:solidFill>
              </a:rPr>
              <a:t>name</a:t>
            </a:r>
            <a:r>
              <a:rPr lang="da-DK" dirty="0">
                <a:solidFill>
                  <a:schemeClr val="tx1"/>
                </a:solidFill>
              </a:rPr>
              <a:t> and a handle to </a:t>
            </a:r>
            <a:r>
              <a:rPr lang="da-DK" dirty="0" err="1">
                <a:solidFill>
                  <a:schemeClr val="tx1"/>
                </a:solidFill>
              </a:rPr>
              <a:t>our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b="1" dirty="0" err="1">
                <a:solidFill>
                  <a:schemeClr val="tx1"/>
                </a:solidFill>
              </a:rPr>
              <a:t>axes</a:t>
            </a:r>
            <a:r>
              <a:rPr lang="da-DK" b="1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object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can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use</a:t>
            </a:r>
            <a:r>
              <a:rPr lang="da-DK" dirty="0">
                <a:solidFill>
                  <a:schemeClr val="tx1"/>
                </a:solidFill>
              </a:rPr>
              <a:t> the </a:t>
            </a:r>
            <a:r>
              <a:rPr lang="da-DK" b="1" dirty="0" err="1">
                <a:solidFill>
                  <a:schemeClr val="tx1"/>
                </a:solidFill>
              </a:rPr>
              <a:t>axes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object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later</a:t>
            </a:r>
            <a:r>
              <a:rPr lang="da-DK" dirty="0">
                <a:solidFill>
                  <a:schemeClr val="tx1"/>
                </a:solidFill>
              </a:rPr>
              <a:t> to plot, </a:t>
            </a:r>
            <a:r>
              <a:rPr lang="da-DK" dirty="0" err="1">
                <a:solidFill>
                  <a:schemeClr val="tx1"/>
                </a:solidFill>
              </a:rPr>
              <a:t>make</a:t>
            </a:r>
            <a:r>
              <a:rPr lang="da-DK" dirty="0">
                <a:solidFill>
                  <a:schemeClr val="tx1"/>
                </a:solidFill>
              </a:rPr>
              <a:t> a histogram, etc.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0372CE1-36E1-9C81-B5F3-6FF8CEC9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85" y="5064565"/>
            <a:ext cx="2949548" cy="7405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 =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plt.figure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plot_1 = 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fig.add_subplot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plot_1.plot(</a:t>
            </a:r>
            <a:r>
              <a:rPr lang="en-US" altLang="da-DK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altLang="da-DK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da-DK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403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DK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21563</TotalTime>
  <Words>1560</Words>
  <Application>Microsoft Office PowerPoint</Application>
  <PresentationFormat>On-screen Show (4:3)</PresentationFormat>
  <Paragraphs>216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Arial</vt:lpstr>
      <vt:lpstr>Calibri</vt:lpstr>
      <vt:lpstr>Consolas</vt:lpstr>
      <vt:lpstr>Courier New</vt:lpstr>
      <vt:lpstr>Neo Sans Std Medium</vt:lpstr>
      <vt:lpstr>source-serif-pro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v41671</dc:creator>
  <cp:lastModifiedBy>Peter Wad Sackett</cp:lastModifiedBy>
  <cp:revision>894</cp:revision>
  <cp:lastPrinted>2014-01-07T10:01:33Z</cp:lastPrinted>
  <dcterms:created xsi:type="dcterms:W3CDTF">2008-06-25T06:13:27Z</dcterms:created>
  <dcterms:modified xsi:type="dcterms:W3CDTF">2023-04-14T13:56:27Z</dcterms:modified>
</cp:coreProperties>
</file>